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19" r:id="rId5"/>
    <p:sldId id="320" r:id="rId6"/>
    <p:sldId id="349" r:id="rId7"/>
    <p:sldId id="340" r:id="rId8"/>
    <p:sldId id="347" r:id="rId9"/>
    <p:sldId id="341" r:id="rId10"/>
    <p:sldId id="352" r:id="rId11"/>
    <p:sldId id="348" r:id="rId12"/>
    <p:sldId id="356" r:id="rId13"/>
    <p:sldId id="357" r:id="rId14"/>
    <p:sldId id="358" r:id="rId15"/>
    <p:sldId id="355" r:id="rId16"/>
    <p:sldId id="354" r:id="rId17"/>
    <p:sldId id="327" r:id="rId18"/>
  </p:sldIdLst>
  <p:sldSz cx="9144000" cy="5143500" type="screen16x9"/>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232442"/>
    <a:srgbClr val="EDAB1E"/>
    <a:srgbClr val="BFE7F7"/>
    <a:srgbClr val="009EE3"/>
    <a:srgbClr val="009EE0"/>
    <a:srgbClr val="BFDCEF"/>
    <a:srgbClr val="CDEAD1"/>
    <a:srgbClr val="37AB49"/>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199" autoAdjust="0"/>
  </p:normalViewPr>
  <p:slideViewPr>
    <p:cSldViewPr snapToGrid="0">
      <p:cViewPr varScale="1">
        <p:scale>
          <a:sx n="54" d="100"/>
          <a:sy n="54" d="100"/>
        </p:scale>
        <p:origin x="990" y="36"/>
      </p:cViewPr>
      <p:guideLst>
        <p:guide pos="2880"/>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Unternährer" userId="6d8502c0-2900-4b81-9670-84330dbd5efa" providerId="ADAL" clId="{E68C31A5-2043-44CE-A2ED-7C40C1F0AC4A}"/>
    <pc:docChg chg="modSld">
      <pc:chgData name="Stephanie Unternährer" userId="6d8502c0-2900-4b81-9670-84330dbd5efa" providerId="ADAL" clId="{E68C31A5-2043-44CE-A2ED-7C40C1F0AC4A}" dt="2022-07-12T10:45:55.479" v="16" actId="20577"/>
      <pc:docMkLst>
        <pc:docMk/>
      </pc:docMkLst>
      <pc:sldChg chg="modSp mod">
        <pc:chgData name="Stephanie Unternährer" userId="6d8502c0-2900-4b81-9670-84330dbd5efa" providerId="ADAL" clId="{E68C31A5-2043-44CE-A2ED-7C40C1F0AC4A}" dt="2022-07-12T10:45:42.740" v="1" actId="207"/>
        <pc:sldMkLst>
          <pc:docMk/>
          <pc:sldMk cId="475545986" sldId="341"/>
        </pc:sldMkLst>
        <pc:spChg chg="mod">
          <ac:chgData name="Stephanie Unternährer" userId="6d8502c0-2900-4b81-9670-84330dbd5efa" providerId="ADAL" clId="{E68C31A5-2043-44CE-A2ED-7C40C1F0AC4A}" dt="2022-07-12T10:45:42.740" v="1" actId="207"/>
          <ac:spMkLst>
            <pc:docMk/>
            <pc:sldMk cId="475545986" sldId="341"/>
            <ac:spMk id="3" creationId="{E58DBAB5-A765-1849-9781-2570B0D78889}"/>
          </ac:spMkLst>
        </pc:spChg>
      </pc:sldChg>
      <pc:sldChg chg="modSp mod">
        <pc:chgData name="Stephanie Unternährer" userId="6d8502c0-2900-4b81-9670-84330dbd5efa" providerId="ADAL" clId="{E68C31A5-2043-44CE-A2ED-7C40C1F0AC4A}" dt="2022-07-12T10:45:55.479" v="16" actId="20577"/>
        <pc:sldMkLst>
          <pc:docMk/>
          <pc:sldMk cId="2162902442" sldId="352"/>
        </pc:sldMkLst>
        <pc:spChg chg="mod">
          <ac:chgData name="Stephanie Unternährer" userId="6d8502c0-2900-4b81-9670-84330dbd5efa" providerId="ADAL" clId="{E68C31A5-2043-44CE-A2ED-7C40C1F0AC4A}" dt="2022-07-12T10:45:55.479" v="16" actId="20577"/>
          <ac:spMkLst>
            <pc:docMk/>
            <pc:sldMk cId="2162902442" sldId="352"/>
            <ac:spMk id="2" creationId="{32E4B4D4-945F-447D-A4BA-B6D6D8640778}"/>
          </ac:spMkLst>
        </pc:spChg>
      </pc:sldChg>
    </pc:docChg>
  </pc:docChgLst>
  <pc:docChgLst>
    <pc:chgData name="Jessica König" userId="10c9a74e-b9a0-4ac6-a230-af17b12e81e4" providerId="ADAL" clId="{DDC1777D-DB58-4564-AB8D-0ADC7BF04EF7}"/>
    <pc:docChg chg="custSel modSld">
      <pc:chgData name="Jessica König" userId="10c9a74e-b9a0-4ac6-a230-af17b12e81e4" providerId="ADAL" clId="{DDC1777D-DB58-4564-AB8D-0ADC7BF04EF7}" dt="2022-06-08T07:40:02.540" v="84" actId="20577"/>
      <pc:docMkLst>
        <pc:docMk/>
      </pc:docMkLst>
      <pc:sldChg chg="modSp mod modNotesTx">
        <pc:chgData name="Jessica König" userId="10c9a74e-b9a0-4ac6-a230-af17b12e81e4" providerId="ADAL" clId="{DDC1777D-DB58-4564-AB8D-0ADC7BF04EF7}" dt="2022-06-08T07:38:41.186" v="51" actId="20577"/>
        <pc:sldMkLst>
          <pc:docMk/>
          <pc:sldMk cId="2144350294" sldId="319"/>
        </pc:sldMkLst>
        <pc:spChg chg="mod">
          <ac:chgData name="Jessica König" userId="10c9a74e-b9a0-4ac6-a230-af17b12e81e4" providerId="ADAL" clId="{DDC1777D-DB58-4564-AB8D-0ADC7BF04EF7}" dt="2022-06-08T07:37:30.781" v="28" actId="20577"/>
          <ac:spMkLst>
            <pc:docMk/>
            <pc:sldMk cId="2144350294" sldId="319"/>
            <ac:spMk id="3" creationId="{C1AFB945-0677-C64A-BB45-CD6800163F38}"/>
          </ac:spMkLst>
        </pc:spChg>
      </pc:sldChg>
      <pc:sldChg chg="delSp modSp mod delAnim modNotesTx">
        <pc:chgData name="Jessica König" userId="10c9a74e-b9a0-4ac6-a230-af17b12e81e4" providerId="ADAL" clId="{DDC1777D-DB58-4564-AB8D-0ADC7BF04EF7}" dt="2022-06-08T07:39:08.533" v="75" actId="20577"/>
        <pc:sldMkLst>
          <pc:docMk/>
          <pc:sldMk cId="2318166244" sldId="320"/>
        </pc:sldMkLst>
        <pc:spChg chg="mod">
          <ac:chgData name="Jessica König" userId="10c9a74e-b9a0-4ac6-a230-af17b12e81e4" providerId="ADAL" clId="{DDC1777D-DB58-4564-AB8D-0ADC7BF04EF7}" dt="2022-06-08T07:38:13.318" v="49" actId="20577"/>
          <ac:spMkLst>
            <pc:docMk/>
            <pc:sldMk cId="2318166244" sldId="320"/>
            <ac:spMk id="3" creationId="{0B435F22-41B3-435A-8FEE-029F554561AC}"/>
          </ac:spMkLst>
        </pc:spChg>
        <pc:picChg chg="del">
          <ac:chgData name="Jessica König" userId="10c9a74e-b9a0-4ac6-a230-af17b12e81e4" providerId="ADAL" clId="{DDC1777D-DB58-4564-AB8D-0ADC7BF04EF7}" dt="2022-06-08T07:38:16.084" v="50" actId="478"/>
          <ac:picMkLst>
            <pc:docMk/>
            <pc:sldMk cId="2318166244" sldId="320"/>
            <ac:picMk id="5" creationId="{113BDE5A-01AA-4BAD-A538-60CF2AA1DE8D}"/>
          </ac:picMkLst>
        </pc:picChg>
      </pc:sldChg>
      <pc:sldChg chg="modNotesTx">
        <pc:chgData name="Jessica König" userId="10c9a74e-b9a0-4ac6-a230-af17b12e81e4" providerId="ADAL" clId="{DDC1777D-DB58-4564-AB8D-0ADC7BF04EF7}" dt="2022-06-08T07:40:02.540" v="84" actId="20577"/>
        <pc:sldMkLst>
          <pc:docMk/>
          <pc:sldMk cId="2617116726" sldId="327"/>
        </pc:sldMkLst>
      </pc:sldChg>
      <pc:sldChg chg="modNotesTx">
        <pc:chgData name="Jessica König" userId="10c9a74e-b9a0-4ac6-a230-af17b12e81e4" providerId="ADAL" clId="{DDC1777D-DB58-4564-AB8D-0ADC7BF04EF7}" dt="2022-06-08T07:39:16.713" v="77" actId="20577"/>
        <pc:sldMkLst>
          <pc:docMk/>
          <pc:sldMk cId="2361691093" sldId="340"/>
        </pc:sldMkLst>
      </pc:sldChg>
      <pc:sldChg chg="modNotesTx">
        <pc:chgData name="Jessica König" userId="10c9a74e-b9a0-4ac6-a230-af17b12e81e4" providerId="ADAL" clId="{DDC1777D-DB58-4564-AB8D-0ADC7BF04EF7}" dt="2022-06-08T07:39:27.776" v="80" actId="20577"/>
        <pc:sldMkLst>
          <pc:docMk/>
          <pc:sldMk cId="475545986" sldId="341"/>
        </pc:sldMkLst>
      </pc:sldChg>
      <pc:sldChg chg="modNotesTx">
        <pc:chgData name="Jessica König" userId="10c9a74e-b9a0-4ac6-a230-af17b12e81e4" providerId="ADAL" clId="{DDC1777D-DB58-4564-AB8D-0ADC7BF04EF7}" dt="2022-06-08T07:39:20.411" v="78" actId="20577"/>
        <pc:sldMkLst>
          <pc:docMk/>
          <pc:sldMk cId="2389822515" sldId="347"/>
        </pc:sldMkLst>
      </pc:sldChg>
      <pc:sldChg chg="modNotesTx">
        <pc:chgData name="Jessica König" userId="10c9a74e-b9a0-4ac6-a230-af17b12e81e4" providerId="ADAL" clId="{DDC1777D-DB58-4564-AB8D-0ADC7BF04EF7}" dt="2022-06-08T07:39:14.023" v="76" actId="20577"/>
        <pc:sldMkLst>
          <pc:docMk/>
          <pc:sldMk cId="2980922768" sldId="349"/>
        </pc:sldMkLst>
      </pc:sldChg>
      <pc:sldChg chg="modNotesTx">
        <pc:chgData name="Jessica König" userId="10c9a74e-b9a0-4ac6-a230-af17b12e81e4" providerId="ADAL" clId="{DDC1777D-DB58-4564-AB8D-0ADC7BF04EF7}" dt="2022-06-08T07:39:59.422" v="83" actId="20577"/>
        <pc:sldMkLst>
          <pc:docMk/>
          <pc:sldMk cId="3236090415" sldId="354"/>
        </pc:sldMkLst>
      </pc:sldChg>
      <pc:sldChg chg="modNotesTx">
        <pc:chgData name="Jessica König" userId="10c9a74e-b9a0-4ac6-a230-af17b12e81e4" providerId="ADAL" clId="{DDC1777D-DB58-4564-AB8D-0ADC7BF04EF7}" dt="2022-06-08T07:39:55.003" v="82" actId="20577"/>
        <pc:sldMkLst>
          <pc:docMk/>
          <pc:sldMk cId="2992356559" sldId="355"/>
        </pc:sldMkLst>
      </pc:sldChg>
    </pc:docChg>
  </pc:docChgLst>
  <pc:docChgLst>
    <pc:chgData name="Roger Zemp" userId="3e5a393b-9c55-4360-a1e3-2231d1a942a9" providerId="ADAL" clId="{E4B1F6F0-0863-4267-B442-98D34963D25B}"/>
    <pc:docChg chg="undo custSel addSld modSld">
      <pc:chgData name="Roger Zemp" userId="3e5a393b-9c55-4360-a1e3-2231d1a942a9" providerId="ADAL" clId="{E4B1F6F0-0863-4267-B442-98D34963D25B}" dt="2022-05-16T08:45:42.843" v="381" actId="1038"/>
      <pc:docMkLst>
        <pc:docMk/>
      </pc:docMkLst>
      <pc:sldChg chg="addSp modSp new mod modAnim">
        <pc:chgData name="Roger Zemp" userId="3e5a393b-9c55-4360-a1e3-2231d1a942a9" providerId="ADAL" clId="{E4B1F6F0-0863-4267-B442-98D34963D25B}" dt="2022-05-16T08:45:42.843" v="381" actId="1038"/>
        <pc:sldMkLst>
          <pc:docMk/>
          <pc:sldMk cId="1685007551" sldId="356"/>
        </pc:sldMkLst>
        <pc:spChg chg="add mod">
          <ac:chgData name="Roger Zemp" userId="3e5a393b-9c55-4360-a1e3-2231d1a942a9" providerId="ADAL" clId="{E4B1F6F0-0863-4267-B442-98D34963D25B}" dt="2022-05-16T08:29:30.733" v="51" actId="1076"/>
          <ac:spMkLst>
            <pc:docMk/>
            <pc:sldMk cId="1685007551" sldId="356"/>
            <ac:spMk id="2" creationId="{38D0A200-E565-0CAA-88F4-FD960D3E1DD3}"/>
          </ac:spMkLst>
        </pc:spChg>
        <pc:spChg chg="add mod">
          <ac:chgData name="Roger Zemp" userId="3e5a393b-9c55-4360-a1e3-2231d1a942a9" providerId="ADAL" clId="{E4B1F6F0-0863-4267-B442-98D34963D25B}" dt="2022-05-16T08:28:17.863" v="5" actId="14100"/>
          <ac:spMkLst>
            <pc:docMk/>
            <pc:sldMk cId="1685007551" sldId="356"/>
            <ac:spMk id="3" creationId="{FBF434E4-F12C-32EC-81D7-519A89E1E6CA}"/>
          </ac:spMkLst>
        </pc:spChg>
        <pc:spChg chg="add mod">
          <ac:chgData name="Roger Zemp" userId="3e5a393b-9c55-4360-a1e3-2231d1a942a9" providerId="ADAL" clId="{E4B1F6F0-0863-4267-B442-98D34963D25B}" dt="2022-05-16T08:28:36.795" v="45" actId="1035"/>
          <ac:spMkLst>
            <pc:docMk/>
            <pc:sldMk cId="1685007551" sldId="356"/>
            <ac:spMk id="5" creationId="{A04D2008-F522-6A54-D74F-7241AFC97AE7}"/>
          </ac:spMkLst>
        </pc:spChg>
        <pc:spChg chg="add mod">
          <ac:chgData name="Roger Zemp" userId="3e5a393b-9c55-4360-a1e3-2231d1a942a9" providerId="ADAL" clId="{E4B1F6F0-0863-4267-B442-98D34963D25B}" dt="2022-05-16T08:28:36.795" v="45" actId="1035"/>
          <ac:spMkLst>
            <pc:docMk/>
            <pc:sldMk cId="1685007551" sldId="356"/>
            <ac:spMk id="6" creationId="{0E2F3E09-2CA3-E58E-EF47-9184D166E8CE}"/>
          </ac:spMkLst>
        </pc:spChg>
        <pc:spChg chg="add mod">
          <ac:chgData name="Roger Zemp" userId="3e5a393b-9c55-4360-a1e3-2231d1a942a9" providerId="ADAL" clId="{E4B1F6F0-0863-4267-B442-98D34963D25B}" dt="2022-05-16T08:26:58.777" v="1"/>
          <ac:spMkLst>
            <pc:docMk/>
            <pc:sldMk cId="1685007551" sldId="356"/>
            <ac:spMk id="7" creationId="{F1776688-032C-B52C-C95C-B79CF1AD5590}"/>
          </ac:spMkLst>
        </pc:spChg>
        <pc:picChg chg="add mod">
          <ac:chgData name="Roger Zemp" userId="3e5a393b-9c55-4360-a1e3-2231d1a942a9" providerId="ADAL" clId="{E4B1F6F0-0863-4267-B442-98D34963D25B}" dt="2022-05-16T08:45:42.843" v="381" actId="1038"/>
          <ac:picMkLst>
            <pc:docMk/>
            <pc:sldMk cId="1685007551" sldId="356"/>
            <ac:picMk id="4" creationId="{B7C5B7ED-3D25-9FD1-DB13-055281E09BDE}"/>
          </ac:picMkLst>
        </pc:picChg>
      </pc:sldChg>
      <pc:sldChg chg="addSp modSp new mod">
        <pc:chgData name="Roger Zemp" userId="3e5a393b-9c55-4360-a1e3-2231d1a942a9" providerId="ADAL" clId="{E4B1F6F0-0863-4267-B442-98D34963D25B}" dt="2022-05-16T08:41:37.292" v="242" actId="1037"/>
        <pc:sldMkLst>
          <pc:docMk/>
          <pc:sldMk cId="266565338" sldId="357"/>
        </pc:sldMkLst>
        <pc:spChg chg="add mod">
          <ac:chgData name="Roger Zemp" userId="3e5a393b-9c55-4360-a1e3-2231d1a942a9" providerId="ADAL" clId="{E4B1F6F0-0863-4267-B442-98D34963D25B}" dt="2022-05-16T08:40:55.434" v="191" actId="207"/>
          <ac:spMkLst>
            <pc:docMk/>
            <pc:sldMk cId="266565338" sldId="357"/>
            <ac:spMk id="3" creationId="{DFB36C0D-67E4-0F0E-5E37-A810B343CFA4}"/>
          </ac:spMkLst>
        </pc:spChg>
        <pc:picChg chg="add mod">
          <ac:chgData name="Roger Zemp" userId="3e5a393b-9c55-4360-a1e3-2231d1a942a9" providerId="ADAL" clId="{E4B1F6F0-0863-4267-B442-98D34963D25B}" dt="2022-05-16T08:41:37.292" v="242" actId="1037"/>
          <ac:picMkLst>
            <pc:docMk/>
            <pc:sldMk cId="266565338" sldId="357"/>
            <ac:picMk id="2" creationId="{4A9DF066-4161-95D4-7FEF-76EBBC767742}"/>
          </ac:picMkLst>
        </pc:picChg>
      </pc:sldChg>
      <pc:sldChg chg="addSp modSp new mod">
        <pc:chgData name="Roger Zemp" userId="3e5a393b-9c55-4360-a1e3-2231d1a942a9" providerId="ADAL" clId="{E4B1F6F0-0863-4267-B442-98D34963D25B}" dt="2022-05-16T08:45:15.686" v="351" actId="1076"/>
        <pc:sldMkLst>
          <pc:docMk/>
          <pc:sldMk cId="2047490663" sldId="358"/>
        </pc:sldMkLst>
        <pc:spChg chg="add mod">
          <ac:chgData name="Roger Zemp" userId="3e5a393b-9c55-4360-a1e3-2231d1a942a9" providerId="ADAL" clId="{E4B1F6F0-0863-4267-B442-98D34963D25B}" dt="2022-05-16T08:44:54.053" v="348" actId="27636"/>
          <ac:spMkLst>
            <pc:docMk/>
            <pc:sldMk cId="2047490663" sldId="358"/>
            <ac:spMk id="2" creationId="{E41A3D29-786F-E683-E227-068C75D180A4}"/>
          </ac:spMkLst>
        </pc:spChg>
        <pc:picChg chg="add mod">
          <ac:chgData name="Roger Zemp" userId="3e5a393b-9c55-4360-a1e3-2231d1a942a9" providerId="ADAL" clId="{E4B1F6F0-0863-4267-B442-98D34963D25B}" dt="2022-05-16T08:45:11.686" v="350" actId="14100"/>
          <ac:picMkLst>
            <pc:docMk/>
            <pc:sldMk cId="2047490663" sldId="358"/>
            <ac:picMk id="3" creationId="{6DFE2A22-F618-9DC3-712D-36A8CDEB7657}"/>
          </ac:picMkLst>
        </pc:picChg>
        <pc:picChg chg="add mod">
          <ac:chgData name="Roger Zemp" userId="3e5a393b-9c55-4360-a1e3-2231d1a942a9" providerId="ADAL" clId="{E4B1F6F0-0863-4267-B442-98D34963D25B}" dt="2022-05-16T08:45:15.686" v="351" actId="1076"/>
          <ac:picMkLst>
            <pc:docMk/>
            <pc:sldMk cId="2047490663" sldId="358"/>
            <ac:picMk id="4" creationId="{1ACA5A5E-7738-797F-7801-D60A683F86F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60" cy="496412"/>
          </a:xfrm>
          <a:prstGeom prst="rect">
            <a:avLst/>
          </a:prstGeom>
        </p:spPr>
        <p:txBody>
          <a:bodyPr vert="horz" lIns="91275" tIns="45638" rIns="91275" bIns="45638" rtlCol="0"/>
          <a:lstStyle>
            <a:lvl1pPr algn="l">
              <a:defRPr sz="1200"/>
            </a:lvl1pPr>
          </a:lstStyle>
          <a:p>
            <a:endParaRPr lang="de-DE"/>
          </a:p>
        </p:txBody>
      </p:sp>
      <p:sp>
        <p:nvSpPr>
          <p:cNvPr id="3" name="Datumsplatzhalter 2"/>
          <p:cNvSpPr>
            <a:spLocks noGrp="1"/>
          </p:cNvSpPr>
          <p:nvPr>
            <p:ph type="dt" sz="quarter" idx="1"/>
          </p:nvPr>
        </p:nvSpPr>
        <p:spPr>
          <a:xfrm>
            <a:off x="3850443" y="0"/>
            <a:ext cx="2945660" cy="496412"/>
          </a:xfrm>
          <a:prstGeom prst="rect">
            <a:avLst/>
          </a:prstGeom>
        </p:spPr>
        <p:txBody>
          <a:bodyPr vert="horz" lIns="91275" tIns="45638" rIns="91275" bIns="45638" rtlCol="0"/>
          <a:lstStyle>
            <a:lvl1pPr algn="r">
              <a:defRPr sz="1200"/>
            </a:lvl1pPr>
          </a:lstStyle>
          <a:p>
            <a:fld id="{B2B0FD74-17AE-1A4F-B861-190FB5A85EFC}" type="datetimeFigureOut">
              <a:rPr lang="de-DE" smtClean="0"/>
              <a:t>12.07.2022</a:t>
            </a:fld>
            <a:endParaRPr lang="de-DE"/>
          </a:p>
        </p:txBody>
      </p:sp>
      <p:sp>
        <p:nvSpPr>
          <p:cNvPr id="4" name="Fußzeilenplatzhalter 3"/>
          <p:cNvSpPr>
            <a:spLocks noGrp="1"/>
          </p:cNvSpPr>
          <p:nvPr>
            <p:ph type="ftr" sz="quarter" idx="2"/>
          </p:nvPr>
        </p:nvSpPr>
        <p:spPr>
          <a:xfrm>
            <a:off x="0" y="9430091"/>
            <a:ext cx="2945660" cy="496412"/>
          </a:xfrm>
          <a:prstGeom prst="rect">
            <a:avLst/>
          </a:prstGeom>
        </p:spPr>
        <p:txBody>
          <a:bodyPr vert="horz" lIns="91275" tIns="45638" rIns="91275" bIns="45638" rtlCol="0" anchor="b"/>
          <a:lstStyle>
            <a:lvl1pPr algn="l">
              <a:defRPr sz="1200"/>
            </a:lvl1pPr>
          </a:lstStyle>
          <a:p>
            <a:r>
              <a:rPr lang="de-DE"/>
              <a:t>Workshop E-Zigaretten</a:t>
            </a:r>
          </a:p>
        </p:txBody>
      </p:sp>
      <p:sp>
        <p:nvSpPr>
          <p:cNvPr id="5" name="Foliennummernplatzhalter 4"/>
          <p:cNvSpPr>
            <a:spLocks noGrp="1"/>
          </p:cNvSpPr>
          <p:nvPr>
            <p:ph type="sldNum" sz="quarter" idx="3"/>
          </p:nvPr>
        </p:nvSpPr>
        <p:spPr>
          <a:xfrm>
            <a:off x="3850443" y="9430091"/>
            <a:ext cx="2945660" cy="496412"/>
          </a:xfrm>
          <a:prstGeom prst="rect">
            <a:avLst/>
          </a:prstGeom>
        </p:spPr>
        <p:txBody>
          <a:bodyPr vert="horz" lIns="91275" tIns="45638" rIns="91275" bIns="45638" rtlCol="0" anchor="b"/>
          <a:lstStyle>
            <a:lvl1pPr algn="r">
              <a:defRPr sz="1200"/>
            </a:lvl1pPr>
          </a:lstStyle>
          <a:p>
            <a:fld id="{7B765762-4472-874E-9123-A6D15C4B26A6}" type="slidenum">
              <a:rPr lang="de-DE" smtClean="0"/>
              <a:t>‹Nr.›</a:t>
            </a:fld>
            <a:endParaRPr lang="de-DE"/>
          </a:p>
        </p:txBody>
      </p:sp>
    </p:spTree>
    <p:extLst>
      <p:ext uri="{BB962C8B-B14F-4D97-AF65-F5344CB8AC3E}">
        <p14:creationId xmlns:p14="http://schemas.microsoft.com/office/powerpoint/2010/main" val="7951901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60" cy="496412"/>
          </a:xfrm>
          <a:prstGeom prst="rect">
            <a:avLst/>
          </a:prstGeom>
        </p:spPr>
        <p:txBody>
          <a:bodyPr vert="horz" lIns="91275" tIns="45638" rIns="91275" bIns="45638" rtlCol="0"/>
          <a:lstStyle>
            <a:lvl1pPr algn="l">
              <a:defRPr sz="1200"/>
            </a:lvl1pPr>
          </a:lstStyle>
          <a:p>
            <a:endParaRPr lang="de-DE"/>
          </a:p>
        </p:txBody>
      </p:sp>
      <p:sp>
        <p:nvSpPr>
          <p:cNvPr id="3" name="Datumsplatzhalter 2"/>
          <p:cNvSpPr>
            <a:spLocks noGrp="1"/>
          </p:cNvSpPr>
          <p:nvPr>
            <p:ph type="dt" idx="1"/>
          </p:nvPr>
        </p:nvSpPr>
        <p:spPr>
          <a:xfrm>
            <a:off x="3850443" y="0"/>
            <a:ext cx="2945660" cy="496412"/>
          </a:xfrm>
          <a:prstGeom prst="rect">
            <a:avLst/>
          </a:prstGeom>
        </p:spPr>
        <p:txBody>
          <a:bodyPr vert="horz" lIns="91275" tIns="45638" rIns="91275" bIns="45638" rtlCol="0"/>
          <a:lstStyle>
            <a:lvl1pPr algn="r">
              <a:defRPr sz="1200"/>
            </a:lvl1pPr>
          </a:lstStyle>
          <a:p>
            <a:fld id="{A47CD8A2-F81B-054C-9A47-23BFAF575098}" type="datetimeFigureOut">
              <a:rPr lang="de-DE" smtClean="0"/>
              <a:t>12.07.2022</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75" tIns="45638" rIns="91275" bIns="45638" rtlCol="0" anchor="ctr"/>
          <a:lstStyle/>
          <a:p>
            <a:endParaRPr lang="de-DE"/>
          </a:p>
        </p:txBody>
      </p:sp>
      <p:sp>
        <p:nvSpPr>
          <p:cNvPr id="5" name="Notizenplatzhalter 4"/>
          <p:cNvSpPr>
            <a:spLocks noGrp="1"/>
          </p:cNvSpPr>
          <p:nvPr>
            <p:ph type="body" sz="quarter" idx="3"/>
          </p:nvPr>
        </p:nvSpPr>
        <p:spPr>
          <a:xfrm>
            <a:off x="679768" y="4715908"/>
            <a:ext cx="5438140" cy="4467701"/>
          </a:xfrm>
          <a:prstGeom prst="rect">
            <a:avLst/>
          </a:prstGeom>
        </p:spPr>
        <p:txBody>
          <a:bodyPr vert="horz" lIns="91275" tIns="45638" rIns="91275" bIns="45638"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9430091"/>
            <a:ext cx="2945660" cy="496412"/>
          </a:xfrm>
          <a:prstGeom prst="rect">
            <a:avLst/>
          </a:prstGeom>
        </p:spPr>
        <p:txBody>
          <a:bodyPr vert="horz" lIns="91275" tIns="45638" rIns="91275" bIns="45638" rtlCol="0" anchor="b"/>
          <a:lstStyle>
            <a:lvl1pPr algn="l">
              <a:defRPr sz="1200"/>
            </a:lvl1pPr>
          </a:lstStyle>
          <a:p>
            <a:r>
              <a:rPr lang="de-DE"/>
              <a:t>Workshop E-Zigaretten</a:t>
            </a:r>
          </a:p>
        </p:txBody>
      </p:sp>
      <p:sp>
        <p:nvSpPr>
          <p:cNvPr id="7" name="Foliennummernplatzhalter 6"/>
          <p:cNvSpPr>
            <a:spLocks noGrp="1"/>
          </p:cNvSpPr>
          <p:nvPr>
            <p:ph type="sldNum" sz="quarter" idx="5"/>
          </p:nvPr>
        </p:nvSpPr>
        <p:spPr>
          <a:xfrm>
            <a:off x="3850443" y="9430091"/>
            <a:ext cx="2945660" cy="496412"/>
          </a:xfrm>
          <a:prstGeom prst="rect">
            <a:avLst/>
          </a:prstGeom>
        </p:spPr>
        <p:txBody>
          <a:bodyPr vert="horz" lIns="91275" tIns="45638" rIns="91275" bIns="45638" rtlCol="0" anchor="b"/>
          <a:lstStyle>
            <a:lvl1pPr algn="r">
              <a:defRPr sz="1200"/>
            </a:lvl1pPr>
          </a:lstStyle>
          <a:p>
            <a:fld id="{006F1CDE-25D5-A04A-A3EE-EA95F8898077}" type="slidenum">
              <a:rPr lang="de-DE" smtClean="0"/>
              <a:t>‹Nr.›</a:t>
            </a:fld>
            <a:endParaRPr lang="de-DE"/>
          </a:p>
        </p:txBody>
      </p:sp>
    </p:spTree>
    <p:extLst>
      <p:ext uri="{BB962C8B-B14F-4D97-AF65-F5344CB8AC3E}">
        <p14:creationId xmlns:p14="http://schemas.microsoft.com/office/powerpoint/2010/main" val="180607981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r>
              <a:rPr lang="de-CH" dirty="0"/>
              <a:t>Zeitaufteilung der ganzen Präsentation: </a:t>
            </a:r>
          </a:p>
          <a:p>
            <a:pPr marL="171450" indent="-171450">
              <a:buFontTx/>
              <a:buChar char="-"/>
            </a:pPr>
            <a:r>
              <a:rPr lang="de-CH" dirty="0"/>
              <a:t>Einstieg: 3 Minuten </a:t>
            </a:r>
          </a:p>
          <a:p>
            <a:pPr marL="171450" indent="-171450">
              <a:buFontTx/>
              <a:buChar char="-"/>
            </a:pPr>
            <a:r>
              <a:rPr lang="de-CH" dirty="0"/>
              <a:t>Präsentationen: 20 Minuten (pro Gruppe 5 Minuten)</a:t>
            </a:r>
          </a:p>
          <a:p>
            <a:pPr marL="171450" indent="-171450">
              <a:buFontTx/>
              <a:buChar char="-"/>
            </a:pPr>
            <a:r>
              <a:rPr lang="de-CH" dirty="0"/>
              <a:t>Quiz: 15 Minuten </a:t>
            </a:r>
          </a:p>
          <a:p>
            <a:pPr marL="171450" indent="-171450">
              <a:buFontTx/>
              <a:buChar char="-"/>
            </a:pPr>
            <a:r>
              <a:rPr lang="de-CH" dirty="0"/>
              <a:t>Abschluss: 5 Minuten </a:t>
            </a:r>
          </a:p>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1</a:t>
            </a:fld>
            <a:endParaRPr lang="de-DE"/>
          </a:p>
        </p:txBody>
      </p:sp>
    </p:spTree>
    <p:extLst>
      <p:ext uri="{BB962C8B-B14F-4D97-AF65-F5344CB8AC3E}">
        <p14:creationId xmlns:p14="http://schemas.microsoft.com/office/powerpoint/2010/main" val="31287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13</a:t>
            </a:fld>
            <a:endParaRPr lang="de-DE"/>
          </a:p>
        </p:txBody>
      </p:sp>
    </p:spTree>
    <p:extLst>
      <p:ext uri="{BB962C8B-B14F-4D97-AF65-F5344CB8AC3E}">
        <p14:creationId xmlns:p14="http://schemas.microsoft.com/office/powerpoint/2010/main" val="429245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14</a:t>
            </a:fld>
            <a:endParaRPr lang="de-DE"/>
          </a:p>
        </p:txBody>
      </p:sp>
    </p:spTree>
    <p:extLst>
      <p:ext uri="{BB962C8B-B14F-4D97-AF65-F5344CB8AC3E}">
        <p14:creationId xmlns:p14="http://schemas.microsoft.com/office/powerpoint/2010/main" val="179018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Zeitaufteilung der ganzen Lektion à 45 Minuten: </a:t>
            </a:r>
          </a:p>
          <a:p>
            <a:pPr marL="171450" indent="-171450">
              <a:buFontTx/>
              <a:buChar char="-"/>
            </a:pPr>
            <a:r>
              <a:rPr lang="de-CH" dirty="0"/>
              <a:t>Einstieg: 3 Minuten </a:t>
            </a:r>
          </a:p>
          <a:p>
            <a:pPr marL="171450" indent="-171450">
              <a:buFontTx/>
              <a:buChar char="-"/>
            </a:pPr>
            <a:r>
              <a:rPr lang="de-CH" dirty="0"/>
              <a:t>Präsentationen: 20 Minuten (pro Gruppe 5 Minuten)</a:t>
            </a:r>
          </a:p>
          <a:p>
            <a:pPr marL="171450" indent="-171450">
              <a:buFontTx/>
              <a:buChar char="-"/>
            </a:pPr>
            <a:r>
              <a:rPr lang="de-CH" dirty="0"/>
              <a:t>Quiz: 15 Minuten </a:t>
            </a:r>
          </a:p>
          <a:p>
            <a:pPr marL="171450" indent="-171450">
              <a:buFontTx/>
              <a:buChar char="-"/>
            </a:pPr>
            <a:r>
              <a:rPr lang="de-CH" dirty="0"/>
              <a:t>Abschluss: 5 Minuten </a:t>
            </a:r>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2</a:t>
            </a:fld>
            <a:endParaRPr lang="de-DE"/>
          </a:p>
        </p:txBody>
      </p:sp>
    </p:spTree>
    <p:extLst>
      <p:ext uri="{BB962C8B-B14F-4D97-AF65-F5344CB8AC3E}">
        <p14:creationId xmlns:p14="http://schemas.microsoft.com/office/powerpoint/2010/main" val="277719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3</a:t>
            </a:fld>
            <a:endParaRPr lang="de-DE"/>
          </a:p>
        </p:txBody>
      </p:sp>
    </p:spTree>
    <p:extLst>
      <p:ext uri="{BB962C8B-B14F-4D97-AF65-F5344CB8AC3E}">
        <p14:creationId xmlns:p14="http://schemas.microsoft.com/office/powerpoint/2010/main" val="155234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4</a:t>
            </a:fld>
            <a:endParaRPr lang="de-DE"/>
          </a:p>
        </p:txBody>
      </p:sp>
    </p:spTree>
    <p:extLst>
      <p:ext uri="{BB962C8B-B14F-4D97-AF65-F5344CB8AC3E}">
        <p14:creationId xmlns:p14="http://schemas.microsoft.com/office/powerpoint/2010/main" val="187235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5</a:t>
            </a:fld>
            <a:endParaRPr lang="de-DE"/>
          </a:p>
        </p:txBody>
      </p:sp>
    </p:spTree>
    <p:extLst>
      <p:ext uri="{BB962C8B-B14F-4D97-AF65-F5344CB8AC3E}">
        <p14:creationId xmlns:p14="http://schemas.microsoft.com/office/powerpoint/2010/main" val="212515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6</a:t>
            </a:fld>
            <a:endParaRPr lang="de-DE"/>
          </a:p>
        </p:txBody>
      </p:sp>
    </p:spTree>
    <p:extLst>
      <p:ext uri="{BB962C8B-B14F-4D97-AF65-F5344CB8AC3E}">
        <p14:creationId xmlns:p14="http://schemas.microsoft.com/office/powerpoint/2010/main" val="272968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7</a:t>
            </a:fld>
            <a:endParaRPr lang="de-DE"/>
          </a:p>
        </p:txBody>
      </p:sp>
    </p:spTree>
    <p:extLst>
      <p:ext uri="{BB962C8B-B14F-4D97-AF65-F5344CB8AC3E}">
        <p14:creationId xmlns:p14="http://schemas.microsoft.com/office/powerpoint/2010/main" val="2860067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latin typeface="+mn-lt"/>
              </a:rPr>
              <a:t>Kommen wir zu einem Abschluss, indem wir nochmals die wichtigsten Punkte zu den 4 Themen zusammenfassen. </a:t>
            </a:r>
          </a:p>
          <a:p>
            <a:endParaRPr lang="de-CH" sz="1200" dirty="0">
              <a:latin typeface="+mn-lt"/>
            </a:endParaRPr>
          </a:p>
          <a:p>
            <a:pPr marL="0" indent="0">
              <a:buNone/>
            </a:pPr>
            <a:r>
              <a:rPr lang="de-CH" sz="1200" b="1" dirty="0">
                <a:latin typeface="+mn-lt"/>
              </a:rPr>
              <a:t>1. Sucht: </a:t>
            </a:r>
            <a:endParaRPr lang="de-CH" sz="1200" b="1" i="1" dirty="0">
              <a:latin typeface="+mn-lt"/>
            </a:endParaRPr>
          </a:p>
          <a:p>
            <a:pPr marL="342900" lvl="0" indent="-342900">
              <a:lnSpc>
                <a:spcPct val="150000"/>
              </a:lnSpc>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Was ist genau eine Sucht?</a:t>
            </a:r>
          </a:p>
          <a:p>
            <a:pPr marL="0" lvl="0" indent="0">
              <a:lnSpc>
                <a:spcPct val="150000"/>
              </a:lnSpc>
              <a:buFont typeface="Symbol" panose="05050102010706020507" pitchFamily="18" charset="2"/>
              <a:buNone/>
            </a:pPr>
            <a:r>
              <a:rPr lang="de-CH" sz="1200" dirty="0">
                <a:latin typeface="+mn-lt"/>
              </a:rPr>
              <a:t>Abhängig oder süchtig sein bedeutet, dass jemand ein grosses Verlangen nach einer bestimmten Substanz hat, den Konsum nicht mehr kontrollieren kann und deswegen auch andere Dinge vernachlässigt. Ein Zeichen von Abhängigkeit ist auch, dass der Konsum trotz gesundheitlicher Schäden fortgesetzt wird, also z. B. dass Personen weiterrauchen, obwohl sie bereits gesundheitliche Schäden haben (oder haben werden).</a:t>
            </a:r>
            <a:endParaRPr lang="de-CH" sz="1200" dirty="0">
              <a:effectLst/>
              <a:latin typeface="+mn-lt"/>
              <a:cs typeface="Times New Roman" panose="02020603050405020304" pitchFamily="18" charset="0"/>
            </a:endParaRP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Körperliche (s</a:t>
            </a:r>
            <a:r>
              <a:rPr lang="de-CH" sz="1200" dirty="0">
                <a:latin typeface="+mn-lt"/>
              </a:rPr>
              <a:t>chmerzhafte oder unangenehme Entzugserscheinungen zeigen, sobald auf die süchtig machende Substanz, z.B. Zigaretten, verzichtet wird) </a:t>
            </a:r>
            <a:r>
              <a:rPr lang="de-CH" sz="1200" dirty="0">
                <a:effectLst/>
                <a:latin typeface="+mn-lt"/>
                <a:ea typeface="Calibri" panose="020F0502020204030204" pitchFamily="34" charset="0"/>
                <a:cs typeface="Times New Roman" panose="02020603050405020304" pitchFamily="18" charset="0"/>
              </a:rPr>
              <a:t>und psychische Sucht (i</a:t>
            </a:r>
            <a:r>
              <a:rPr lang="de-CH" sz="1200" dirty="0">
                <a:latin typeface="+mn-lt"/>
              </a:rPr>
              <a:t>nnerer Zwang zum Konsum und das Verlangen danach sehr gross ist, bzw. dass die Person häufig an diese Substanz denkt und auch Unannehmlichkeiten im Kauf nimmt, um sich diese Substanz zu besorgen). </a:t>
            </a:r>
            <a:r>
              <a:rPr lang="de-CH" sz="1200" dirty="0">
                <a:effectLst/>
                <a:latin typeface="+mn-lt"/>
                <a:ea typeface="Calibri" panose="020F0502020204030204" pitchFamily="34" charset="0"/>
                <a:cs typeface="Times New Roman" panose="02020603050405020304" pitchFamily="18" charset="0"/>
              </a:rPr>
              <a:t>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Toleranzentwicklung: bei regelmässigem Konsum; man muss eine immer grössere Menge konsumieren, um die erwünschte Wirkung zu spüren.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Dadurch, dass man immer wieder Nikotin braucht, muss man sich das Nikotin besorgen und das kostet viel Geld.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Machen E-Zigaretten süchtig und wenn ja, wieso?</a:t>
            </a:r>
          </a:p>
          <a:p>
            <a:pPr marL="0" lvl="0" indent="0">
              <a:lnSpc>
                <a:spcPct val="150000"/>
              </a:lnSpc>
              <a:spcAft>
                <a:spcPts val="800"/>
              </a:spcAft>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Schuld für die Sucht ist das Nikotin. Nikotin wirkt anregend und entspannend zugleich. Toleranzentwicklung von Nikotin und um die Entzugserscheinungen dann zu vermeiden, braucht es immer häufiger Nikotin und man greift zur Zigarette. </a:t>
            </a:r>
          </a:p>
          <a:p>
            <a:pPr marL="0" lvl="0" indent="0">
              <a:lnSpc>
                <a:spcPct val="150000"/>
              </a:lnSpc>
              <a:spcAft>
                <a:spcPts val="800"/>
              </a:spcAft>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spcAft>
                <a:spcPts val="800"/>
              </a:spcAft>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Es sind auch noch andere Substanzen enthalten wie Ammonium, Zucker, Aromastoffe…</a:t>
            </a:r>
          </a:p>
          <a:p>
            <a:pPr marL="228600" indent="-228600">
              <a:buAutoNum type="arabicPeriod"/>
            </a:pPr>
            <a:endParaRPr lang="de-CH" sz="1200" dirty="0">
              <a:latin typeface="+mn-lt"/>
            </a:endParaRPr>
          </a:p>
          <a:p>
            <a:pPr marL="0" indent="0">
              <a:buNone/>
            </a:pPr>
            <a:r>
              <a:rPr lang="de-CH" sz="1200" b="1" dirty="0">
                <a:latin typeface="+mn-lt"/>
              </a:rPr>
              <a:t>2. Schädlichkeit: </a:t>
            </a:r>
          </a:p>
          <a:p>
            <a:pPr marL="342900" lvl="0" indent="-342900">
              <a:lnSpc>
                <a:spcPct val="150000"/>
              </a:lnSpc>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Sind E-Zigaretten schädlich und wenn ja, wieso?</a:t>
            </a: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Es ist noch nicht definitiv belegt, jedoch giftige Substanzen im Dampf (Formaldehyd, Acetaldehyd).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Mit der Kartusche muss man äusserst vorsichtig umgehen, da sie Nikotin enthält. Wird das Nikotin als Flüssigkeit verschüttet, kann es auf Körperteilen zu Vergiftungen kommen. </a:t>
            </a:r>
          </a:p>
          <a:p>
            <a:pPr marL="0" lvl="0" indent="0">
              <a:lnSpc>
                <a:spcPct val="150000"/>
              </a:lnSpc>
              <a:buFont typeface="Symbol" panose="05050102010706020507" pitchFamily="18" charset="2"/>
              <a:buNone/>
            </a:pPr>
            <a:endParaRPr lang="de-CH" sz="1200" b="1"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b="1" dirty="0">
                <a:effectLst/>
                <a:latin typeface="+mn-lt"/>
                <a:ea typeface="Calibri" panose="020F0502020204030204" pitchFamily="34" charset="0"/>
                <a:cs typeface="Times New Roman" panose="02020603050405020304" pitchFamily="18" charset="0"/>
              </a:rPr>
              <a:t>Streitpunkt: </a:t>
            </a:r>
            <a:r>
              <a:rPr lang="de-CH" sz="1200" dirty="0">
                <a:effectLst/>
                <a:latin typeface="+mn-lt"/>
                <a:ea typeface="Calibri" panose="020F0502020204030204" pitchFamily="34" charset="0"/>
                <a:cs typeface="Times New Roman" panose="02020603050405020304" pitchFamily="18" charset="0"/>
              </a:rPr>
              <a:t>Sind E-Zigaretten gesünder als Zigaretten? Können E-Zigaretten als Entwöhnung eingesetzt werden? Erhöhen E-Zigaretten später das Risiko zu Rauchen? </a:t>
            </a:r>
          </a:p>
          <a:p>
            <a:pPr marL="0" lvl="0" indent="0">
              <a:lnSpc>
                <a:spcPct val="150000"/>
              </a:lnSpc>
              <a:buFont typeface="Symbol" panose="05050102010706020507" pitchFamily="18" charset="2"/>
              <a:buNone/>
            </a:pPr>
            <a:endParaRPr lang="de-CH" sz="1200" i="1" dirty="0">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Was für Schäden können E-Zigaretten verursachen?</a:t>
            </a:r>
          </a:p>
          <a:p>
            <a:pPr marL="0" indent="0">
              <a:buNone/>
            </a:pPr>
            <a:r>
              <a:rPr lang="de-CH" sz="1200" dirty="0">
                <a:effectLst/>
                <a:latin typeface="+mn-lt"/>
                <a:ea typeface="Calibri" panose="020F0502020204030204" pitchFamily="34" charset="0"/>
              </a:rPr>
              <a:t>Es ist bekannt, dass Nikotin schwerwiegende unerwünschte Wirkungen hat und darüber hinaus stark süchtig macht.  Wie verschiedene Studien zeigen, sind die biologischen Wirkungen von Nikotin weit verbreitet und erstrecken sich auf alle Systeme des Körpers, einschliesslich des Herz-Kreislauf-, Atemwegs-, Nieren- und Fortpflanzungssystems. Nikotin unterdrückt die Immunantwort, indem es wichtige Prozesse des Immunsystems beeinträchtigt (AT-Schweiz). </a:t>
            </a:r>
          </a:p>
          <a:p>
            <a:pPr marL="0" indent="0">
              <a:buNone/>
            </a:pPr>
            <a:endParaRPr lang="de-CH" sz="1200" dirty="0">
              <a:effectLst/>
              <a:latin typeface="+mn-lt"/>
              <a:ea typeface="Calibri" panose="020F0502020204030204" pitchFamily="34" charset="0"/>
            </a:endParaRPr>
          </a:p>
          <a:p>
            <a:pPr marL="0" indent="0">
              <a:buNone/>
            </a:pPr>
            <a:r>
              <a:rPr lang="de-CH" sz="1200" dirty="0">
                <a:effectLst/>
                <a:latin typeface="+mn-lt"/>
                <a:ea typeface="Calibri" panose="020F0502020204030204" pitchFamily="34" charset="0"/>
              </a:rPr>
              <a:t>Krebserkrankungen, Herz-Kreislauferkrankungen, Fruchtbarkeit und Fehlgeburten, kognitive Beeinträchtigungen (vor allem bei Kindern und Jugendlichen enormen Effekt auf die Gehirnentwicklung, da Gehirn noch nicht vollständig ausgereift ist) (AT-Schweiz). </a:t>
            </a:r>
          </a:p>
          <a:p>
            <a:pPr marL="0" indent="0">
              <a:buNone/>
            </a:pPr>
            <a:endParaRPr lang="de-CH" sz="1200" dirty="0">
              <a:effectLst/>
              <a:latin typeface="+mn-lt"/>
            </a:endParaRPr>
          </a:p>
          <a:p>
            <a:pPr marL="0" indent="0">
              <a:buNone/>
            </a:pPr>
            <a:r>
              <a:rPr lang="de-CH" sz="1200" dirty="0">
                <a:effectLst/>
                <a:latin typeface="+mn-lt"/>
                <a:ea typeface="Calibri" panose="020F0502020204030204" pitchFamily="34" charset="0"/>
              </a:rPr>
              <a:t>Es ist wichtig zu wissen: E-Zigaretten sind relativ neue Produkte. Es sind Genussmittel, die grundsätzlich mit Mass konsumiert werden sollten. Das BLV und das BAG raten beim Konsum von E-Zigaretten zur Vorsicht, denn die langfristigen gesundheitlichen Auswirkungen sind noch weitgehend unbekannt. Der Dampf gewisser E-Zigaretten enthält zudem krebserzeugende Stoffe. Das BLV und das BAG raten von Bestellungen bei Internetanbietern ausserhalb der EU für den Eigenkonsum ab, da es für Privatpersonen schwierig ist, die Sicherheit solcher Produkte einzuschätzen. Zudem ist es ausserhalb jeglicher rechtlicher Kontrolle, wenn Liquids im Baukastensystem selber zusammengemischt werden (BAG). </a:t>
            </a:r>
          </a:p>
          <a:p>
            <a:pPr marL="0" indent="0">
              <a:buNone/>
            </a:pPr>
            <a:endParaRPr lang="de-CH" sz="1200" b="1" dirty="0">
              <a:latin typeface="+mn-lt"/>
            </a:endParaRPr>
          </a:p>
          <a:p>
            <a:pPr marL="0" indent="0">
              <a:buNone/>
            </a:pPr>
            <a:r>
              <a:rPr lang="de-CH" sz="1200" b="1" dirty="0">
                <a:latin typeface="+mn-lt"/>
              </a:rPr>
              <a:t>3. Umwelt: </a:t>
            </a:r>
          </a:p>
          <a:p>
            <a:pPr marL="342900" lvl="0" indent="-342900">
              <a:lnSpc>
                <a:spcPct val="150000"/>
              </a:lnSpc>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Aus welchen Materialien besteht eine E-Zigarette?</a:t>
            </a:r>
          </a:p>
          <a:p>
            <a:pPr marL="0" lvl="0" indent="0">
              <a:lnSpc>
                <a:spcPct val="150000"/>
              </a:lnSpc>
              <a:buFont typeface="Symbol" panose="05050102010706020507" pitchFamily="18" charset="2"/>
              <a:buNone/>
            </a:pPr>
            <a:r>
              <a:rPr lang="de-CH" sz="1200" dirty="0">
                <a:latin typeface="+mn-lt"/>
              </a:rPr>
              <a:t>Meistens bestehen sie aus einem Mundstück, einer Batterie, einem elektrischen Verdampfer und einer Kartusche. In der Kartusche befindet sich eine Flüssigkeit, von den Dampfern*innen auch «Liquid» genannt. Diese aromatisierte Substanz wird durch eine batteriebetriebene Heizspirale erwärmt. Durch das Kondensieren im Mund entsteht der Dampf.</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Was sind die Folgen, wenn man Elektroschrott und Plastik nicht richtig entsorgt?</a:t>
            </a:r>
          </a:p>
          <a:p>
            <a:pPr marL="0" indent="0">
              <a:buNone/>
            </a:pPr>
            <a:r>
              <a:rPr lang="de-CH" sz="1200" dirty="0">
                <a:latin typeface="+mn-lt"/>
              </a:rPr>
              <a:t>Werden elektronische Geräte nicht richtig recycelt, landen sie meist in afrikanischen Ländern, Indien oder China auf illegalen Müllhalden.</a:t>
            </a:r>
          </a:p>
          <a:p>
            <a:pPr marL="0" indent="0">
              <a:buNone/>
            </a:pPr>
            <a:endParaRPr lang="de-CH" sz="1200" dirty="0">
              <a:latin typeface="+mn-lt"/>
            </a:endParaRPr>
          </a:p>
          <a:p>
            <a:pPr marL="0" indent="0">
              <a:buNone/>
            </a:pPr>
            <a:r>
              <a:rPr lang="de-CH" sz="1200" dirty="0">
                <a:latin typeface="+mn-lt"/>
              </a:rPr>
              <a:t>Elektronische Geräte haben zahlreiche giftige Substanzen wie Blei, Quecksilber oder Cadmium enthalten. Diese toxischen Materialien können zu schwerwiegenden gesundheitlichen Problemen führen, wie Krebs oder Fortpflanzungsstörungen.</a:t>
            </a:r>
          </a:p>
          <a:p>
            <a:pPr marL="171450" indent="-171450">
              <a:buFont typeface="Wingdings" panose="05000000000000000000" pitchFamily="2" charset="2"/>
              <a:buChar char="à"/>
            </a:pPr>
            <a:r>
              <a:rPr lang="de-CH" sz="1200" dirty="0">
                <a:latin typeface="+mn-lt"/>
                <a:sym typeface="Wingdings" panose="05000000000000000000" pitchFamily="2" charset="2"/>
              </a:rPr>
              <a:t>Stoffe gehen auch in Böden und zerstören/verseuchen Natur und Lebewesen</a:t>
            </a:r>
          </a:p>
          <a:p>
            <a:pPr marL="0" indent="0">
              <a:buFont typeface="Wingdings" panose="05000000000000000000" pitchFamily="2" charset="2"/>
              <a:buNone/>
            </a:pPr>
            <a:endParaRPr lang="de-CH" sz="1200" dirty="0">
              <a:latin typeface="+mn-lt"/>
              <a:sym typeface="Wingdings" panose="05000000000000000000" pitchFamily="2" charset="2"/>
            </a:endParaRPr>
          </a:p>
          <a:p>
            <a:pPr marL="0" indent="0">
              <a:buFont typeface="Wingdings" panose="05000000000000000000" pitchFamily="2" charset="2"/>
              <a:buNone/>
            </a:pPr>
            <a:r>
              <a:rPr lang="de-CH" sz="1200" dirty="0">
                <a:latin typeface="+mn-lt"/>
                <a:sym typeface="Wingdings" panose="05000000000000000000" pitchFamily="2" charset="2"/>
              </a:rPr>
              <a:t>Plastik wird oft von Tieren gefressen, kann sie verletzen….Plastik baut sich nicht ab, sondern zerfällt in kleine Teile (Mikroplastik)  kann im Wasser, Lebensmitteln oder Produkten enthalten sein.</a:t>
            </a:r>
          </a:p>
          <a:p>
            <a:pPr marL="0" indent="0">
              <a:buFont typeface="Wingdings" panose="05000000000000000000" pitchFamily="2" charset="2"/>
              <a:buNone/>
            </a:pPr>
            <a:endParaRPr lang="de-CH" sz="1200" dirty="0">
              <a:latin typeface="+mn-lt"/>
              <a:sym typeface="Wingdings" panose="05000000000000000000" pitchFamily="2" charset="2"/>
            </a:endParaRPr>
          </a:p>
          <a:p>
            <a:pPr marL="0" indent="0">
              <a:buFont typeface="Wingdings" panose="05000000000000000000" pitchFamily="2" charset="2"/>
              <a:buNone/>
            </a:pPr>
            <a:r>
              <a:rPr lang="de-CH" sz="1200" dirty="0">
                <a:latin typeface="+mn-lt"/>
                <a:sym typeface="Wingdings" panose="05000000000000000000" pitchFamily="2" charset="2"/>
              </a:rPr>
              <a:t>Zudem muss man noch die Herstellung von Metall oder Plastik berücksichtigen. </a:t>
            </a:r>
          </a:p>
          <a:p>
            <a:pPr marL="0" indent="0">
              <a:buFont typeface="Wingdings" panose="05000000000000000000" pitchFamily="2" charset="2"/>
              <a:buNone/>
            </a:pPr>
            <a:endParaRPr lang="de-CH" sz="1200" dirty="0">
              <a:latin typeface="+mn-lt"/>
              <a:sym typeface="Wingdings" panose="05000000000000000000" pitchFamily="2" charset="2"/>
            </a:endParaRPr>
          </a:p>
          <a:p>
            <a:pPr marL="0" indent="0">
              <a:buFont typeface="Wingdings" panose="05000000000000000000" pitchFamily="2" charset="2"/>
              <a:buNone/>
            </a:pPr>
            <a:r>
              <a:rPr lang="de-CH" sz="1200" dirty="0">
                <a:latin typeface="+mn-lt"/>
                <a:sym typeface="Wingdings" panose="05000000000000000000" pitchFamily="2" charset="2"/>
              </a:rPr>
              <a:t>Quellen: https://www.refurbed.at/a/auswirkungen-elektroschrott/ </a:t>
            </a:r>
          </a:p>
          <a:p>
            <a:pPr marL="0" indent="0">
              <a:buFont typeface="Wingdings" panose="05000000000000000000" pitchFamily="2" charset="2"/>
              <a:buNone/>
            </a:pPr>
            <a:r>
              <a:rPr lang="de-CH" sz="1200" dirty="0">
                <a:latin typeface="+mn-lt"/>
              </a:rPr>
              <a:t>https://nachhaltig-sein.info/lebensweise/plastik-kunststoff-folgen-mensch-tiere-umwelt-gesundheit</a:t>
            </a:r>
          </a:p>
          <a:p>
            <a:pPr marL="0" indent="0">
              <a:buNone/>
            </a:pPr>
            <a:endParaRPr lang="de-CH" sz="1200" dirty="0">
              <a:latin typeface="+mn-lt"/>
            </a:endParaRPr>
          </a:p>
          <a:p>
            <a:pPr marL="0" indent="0">
              <a:buNone/>
            </a:pPr>
            <a:endParaRPr lang="de-CH" sz="1200" dirty="0">
              <a:latin typeface="+mn-lt"/>
            </a:endParaRPr>
          </a:p>
          <a:p>
            <a:pPr marL="0" indent="0">
              <a:buNone/>
            </a:pPr>
            <a:r>
              <a:rPr lang="de-CH" sz="1200" b="1" dirty="0">
                <a:latin typeface="+mn-lt"/>
              </a:rPr>
              <a:t>4. Werbung: </a:t>
            </a:r>
          </a:p>
          <a:p>
            <a:pPr marL="342900" lvl="0" indent="-342900">
              <a:lnSpc>
                <a:spcPct val="150000"/>
              </a:lnSpc>
              <a:buFont typeface="Symbol" panose="05050102010706020507" pitchFamily="18" charset="2"/>
              <a:buChar char=""/>
            </a:pPr>
            <a:r>
              <a:rPr lang="de-CH" sz="1200" i="1" dirty="0">
                <a:effectLst/>
                <a:latin typeface="+mn-lt"/>
                <a:ea typeface="Calibri" panose="020F0502020204030204" pitchFamily="34" charset="0"/>
                <a:cs typeface="Times New Roman" panose="02020603050405020304" pitchFamily="18" charset="0"/>
              </a:rPr>
              <a:t>Was will Werbung?</a:t>
            </a: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Werbung möchte dich auf Dinge aufmerksam machen, sodass du diese kaufst und konsumierst und zum Verbraucher wirst. Dahinter steckt natürlich auch die Gewinnorientierung der Produzenten.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Werbung will deine Aufmerksamkeit: </a:t>
            </a:r>
            <a:r>
              <a:rPr lang="de-CH" sz="1200" dirty="0">
                <a:latin typeface="+mn-lt"/>
              </a:rPr>
              <a:t>Werber machen sich viele Gedanken, wie sie bei dir Emotionen auslösen können, damit du dann ein Produkt kaufst. Gerade bei Produkten, die sich kaum unterscheiden oder sogar deiner Gesundheit schaden (z.B. Zigaretten) brauchen Werber gute Ideen. Dafür lassen sie sich vieles einfallen: Mit Humor, fantastischen Bildern und psychologischen Tricks gestalten sie eine Werbekampagne.</a:t>
            </a:r>
          </a:p>
          <a:p>
            <a:pPr marL="0" lvl="0" indent="0">
              <a:lnSpc>
                <a:spcPct val="150000"/>
              </a:lnSpc>
              <a:buFont typeface="Symbol" panose="05050102010706020507" pitchFamily="18" charset="2"/>
              <a:buNone/>
            </a:pPr>
            <a:endParaRPr lang="de-CH" sz="1200" dirty="0">
              <a:latin typeface="+mn-lt"/>
            </a:endParaRPr>
          </a:p>
          <a:p>
            <a:pPr marL="0" lvl="0" indent="0">
              <a:lnSpc>
                <a:spcPct val="150000"/>
              </a:lnSpc>
              <a:buFont typeface="Symbol" panose="05050102010706020507" pitchFamily="18" charset="2"/>
              <a:buNone/>
            </a:pPr>
            <a:r>
              <a:rPr lang="de-CH" sz="1200" dirty="0">
                <a:latin typeface="+mn-lt"/>
              </a:rPr>
              <a:t>Unbewusste Werbung: Werbung, die nicht eindeutig als Werbung erkannt werden kann + «</a:t>
            </a:r>
            <a:r>
              <a:rPr lang="de-CH" sz="1200" dirty="0" err="1">
                <a:latin typeface="+mn-lt"/>
              </a:rPr>
              <a:t>Product</a:t>
            </a:r>
            <a:r>
              <a:rPr lang="de-CH" sz="1200" dirty="0">
                <a:latin typeface="+mn-lt"/>
              </a:rPr>
              <a:t> Placement» = Platzierung eines Produktes insbesondere in Spielfilmen oder Serien. </a:t>
            </a:r>
          </a:p>
          <a:p>
            <a:pPr marL="0" lvl="0" indent="0">
              <a:lnSpc>
                <a:spcPct val="150000"/>
              </a:lnSpc>
              <a:buFont typeface="Symbol" panose="05050102010706020507" pitchFamily="18" charset="2"/>
              <a:buNone/>
            </a:pPr>
            <a:endParaRPr lang="de-CH" sz="1200" dirty="0">
              <a:latin typeface="+mn-lt"/>
            </a:endParaRPr>
          </a:p>
          <a:p>
            <a:pPr marL="0" lvl="0" indent="0">
              <a:lnSpc>
                <a:spcPct val="107000"/>
              </a:lnSpc>
              <a:buFont typeface="Symbol" panose="05050102010706020507" pitchFamily="18" charset="2"/>
              <a:buNone/>
            </a:pPr>
            <a:r>
              <a:rPr lang="de-CH" sz="1200" dirty="0">
                <a:latin typeface="+mn-lt"/>
              </a:rPr>
              <a:t>Was passiert im Gehirn?: </a:t>
            </a:r>
          </a:p>
          <a:p>
            <a:pPr marL="0" lvl="0" indent="0">
              <a:lnSpc>
                <a:spcPct val="107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 Unbewusste und bewusste Wahrnehmung von Werbung </a:t>
            </a:r>
          </a:p>
          <a:p>
            <a:pPr marL="0" lvl="0" indent="0">
              <a:lnSpc>
                <a:spcPct val="107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 Reizüberflutung setzt den selektiven Wahrnehmungsmechanismus ausser Kraft </a:t>
            </a:r>
            <a:r>
              <a:rPr lang="de-CH" sz="1200" dirty="0">
                <a:effectLst/>
                <a:latin typeface="+mn-lt"/>
                <a:ea typeface="Calibri" panose="020F0502020204030204" pitchFamily="34" charset="0"/>
                <a:cs typeface="Arial" panose="020B0604020202020204" pitchFamily="34" charset="0"/>
                <a:sym typeface="Wingdings" panose="05000000000000000000" pitchFamily="2" charset="2"/>
              </a:rPr>
              <a:t></a:t>
            </a:r>
            <a:r>
              <a:rPr lang="de-CH" sz="1200" dirty="0">
                <a:effectLst/>
                <a:latin typeface="+mn-lt"/>
                <a:ea typeface="Calibri" panose="020F0502020204030204" pitchFamily="34" charset="0"/>
                <a:cs typeface="Times New Roman" panose="02020603050405020304" pitchFamily="18" charset="0"/>
              </a:rPr>
              <a:t> ungefilterte Ablagerung im Unterbewusstsein </a:t>
            </a:r>
            <a:r>
              <a:rPr lang="de-CH" sz="1200" dirty="0">
                <a:effectLst/>
                <a:latin typeface="+mn-lt"/>
                <a:ea typeface="Calibri" panose="020F0502020204030204" pitchFamily="34" charset="0"/>
                <a:cs typeface="Arial" panose="020B0604020202020204" pitchFamily="34" charset="0"/>
                <a:sym typeface="Wingdings" panose="05000000000000000000" pitchFamily="2" charset="2"/>
              </a:rPr>
              <a:t></a:t>
            </a:r>
            <a:r>
              <a:rPr lang="de-CH" sz="1200" dirty="0">
                <a:effectLst/>
                <a:latin typeface="+mn-lt"/>
                <a:ea typeface="Calibri" panose="020F0502020204030204" pitchFamily="34" charset="0"/>
                <a:cs typeface="Times New Roman" panose="02020603050405020304" pitchFamily="18" charset="0"/>
              </a:rPr>
              <a:t> bis zum unreflektierten Handeln oder Konsum der entsprechenden Produkte </a:t>
            </a:r>
          </a:p>
          <a:p>
            <a:pPr marL="0" lvl="0" indent="0">
              <a:lnSpc>
                <a:spcPct val="107000"/>
              </a:lnSpc>
              <a:buFont typeface="Symbol" panose="05050102010706020507" pitchFamily="18" charset="2"/>
              <a:buNone/>
            </a:pPr>
            <a:r>
              <a:rPr lang="de-CH" sz="1200" dirty="0">
                <a:effectLst/>
                <a:latin typeface="+mn-lt"/>
                <a:ea typeface="Calibri" panose="020F0502020204030204" pitchFamily="34" charset="0"/>
                <a:cs typeface="Times New Roman" panose="02020603050405020304" pitchFamily="18" charset="0"/>
              </a:rPr>
              <a:t>- Lernerfolg </a:t>
            </a:r>
            <a:r>
              <a:rPr lang="de-CH" sz="1200" dirty="0">
                <a:effectLst/>
                <a:latin typeface="+mn-lt"/>
                <a:ea typeface="Calibri" panose="020F0502020204030204" pitchFamily="34" charset="0"/>
                <a:cs typeface="Arial" panose="020B0604020202020204" pitchFamily="34" charset="0"/>
                <a:sym typeface="Wingdings" panose="05000000000000000000" pitchFamily="2" charset="2"/>
              </a:rPr>
              <a:t></a:t>
            </a:r>
            <a:r>
              <a:rPr lang="de-CH" sz="1200" dirty="0">
                <a:effectLst/>
                <a:latin typeface="+mn-lt"/>
                <a:ea typeface="Calibri" panose="020F0502020204030204" pitchFamily="34" charset="0"/>
                <a:cs typeface="Times New Roman" panose="02020603050405020304" pitchFamily="18" charset="0"/>
              </a:rPr>
              <a:t> unmittelbar mit Interesse einer Sache verknüpft (indem Werbeprofis mit den Produkten eine hohe Aufmerksamkeit sogar schon bei Kindern erreichen)</a:t>
            </a:r>
          </a:p>
          <a:p>
            <a:pPr marL="342900" lvl="0" indent="-342900">
              <a:lnSpc>
                <a:spcPct val="107000"/>
              </a:lnSpc>
              <a:spcAft>
                <a:spcPts val="800"/>
              </a:spcAft>
              <a:buFont typeface="Wingdings" panose="05000000000000000000" pitchFamily="2" charset="2"/>
              <a:buChar char=""/>
            </a:pPr>
            <a:r>
              <a:rPr lang="de-CH" sz="1200" dirty="0">
                <a:effectLst/>
                <a:latin typeface="+mn-lt"/>
                <a:ea typeface="Calibri" panose="020F0502020204030204" pitchFamily="34" charset="0"/>
                <a:cs typeface="Arial" panose="020B0604020202020204" pitchFamily="34" charset="0"/>
              </a:rPr>
              <a:t>Verknüpfung von Zigaretten-Werbung mit Schokolade oder Kaugummis =&gt; Rauchen plötzlich als ein normales Verhalten angesehen </a:t>
            </a:r>
          </a:p>
          <a:p>
            <a:pPr marL="0" lvl="0" indent="0">
              <a:lnSpc>
                <a:spcPct val="150000"/>
              </a:lnSpc>
              <a:buFont typeface="Symbol" panose="05050102010706020507" pitchFamily="18" charset="2"/>
              <a:buNone/>
            </a:pPr>
            <a:endParaRPr lang="de-CH" sz="1200" dirty="0">
              <a:effectLst/>
              <a:latin typeface="+mn-lt"/>
              <a:ea typeface="Calibri" panose="020F0502020204030204" pitchFamily="34" charset="0"/>
              <a:cs typeface="Times New Roman" panose="02020603050405020304" pitchFamily="18" charset="0"/>
            </a:endParaRPr>
          </a:p>
          <a:p>
            <a:pPr marL="0" lvl="0" indent="0">
              <a:lnSpc>
                <a:spcPct val="150000"/>
              </a:lnSpc>
              <a:spcAft>
                <a:spcPts val="800"/>
              </a:spcAft>
              <a:buFont typeface="Symbol" panose="05050102010706020507" pitchFamily="18" charset="2"/>
              <a:buNone/>
            </a:pPr>
            <a:r>
              <a:rPr lang="de-CH" sz="1200" i="1" dirty="0">
                <a:effectLst/>
                <a:latin typeface="+mn-lt"/>
                <a:ea typeface="Calibri" panose="020F0502020204030204" pitchFamily="34" charset="0"/>
                <a:cs typeface="Times New Roman" panose="02020603050405020304" pitchFamily="18" charset="0"/>
              </a:rPr>
              <a:t>Wie werden E-Zigaretten in der Werbung dargestellt? </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Man stellt sie gesünder als Zigarette dar (z.B. Dampf gesund und kein Rauch)</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Viele Farben </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Form wie ein Stift oder Lipgloss</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Verschiedene Farben </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In Verbindung mit Früchten gebracht und Assoziation mit gesund </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Durch Dampf kein Husten und somit gesünder</a:t>
            </a:r>
          </a:p>
          <a:p>
            <a:pPr marL="285750" lvl="0" indent="-285750">
              <a:lnSpc>
                <a:spcPct val="150000"/>
              </a:lnSpc>
              <a:spcAft>
                <a:spcPts val="800"/>
              </a:spcAft>
              <a:buFontTx/>
              <a:buChar char="-"/>
            </a:pPr>
            <a:r>
              <a:rPr lang="de-CH" sz="1200" i="0" dirty="0">
                <a:effectLst/>
                <a:latin typeface="+mn-lt"/>
                <a:ea typeface="Calibri" panose="020F0502020204030204" pitchFamily="34" charset="0"/>
                <a:cs typeface="Times New Roman" panose="02020603050405020304" pitchFamily="18" charset="0"/>
              </a:rPr>
              <a:t>Kein Gestank vom Rauch, sondern fruchtige und angenehme Düfte </a:t>
            </a:r>
          </a:p>
          <a:p>
            <a:pPr marL="0" indent="0">
              <a:buNone/>
            </a:pPr>
            <a:endParaRPr lang="de-CH" dirty="0"/>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8</a:t>
            </a:fld>
            <a:endParaRPr lang="de-DE"/>
          </a:p>
        </p:txBody>
      </p:sp>
    </p:spTree>
    <p:extLst>
      <p:ext uri="{BB962C8B-B14F-4D97-AF65-F5344CB8AC3E}">
        <p14:creationId xmlns:p14="http://schemas.microsoft.com/office/powerpoint/2010/main" val="1136837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Daten von 2018 (Quelle: https://ind.obsan.admin.ch/indicator/monam/tabakkonsum-alter-11-15)</a:t>
            </a:r>
          </a:p>
        </p:txBody>
      </p:sp>
      <p:sp>
        <p:nvSpPr>
          <p:cNvPr id="4" name="Fußzeilenplatzhalter 3"/>
          <p:cNvSpPr>
            <a:spLocks noGrp="1"/>
          </p:cNvSpPr>
          <p:nvPr>
            <p:ph type="ftr" sz="quarter" idx="4"/>
          </p:nvPr>
        </p:nvSpPr>
        <p:spPr/>
        <p:txBody>
          <a:bodyPr/>
          <a:lstStyle/>
          <a:p>
            <a:r>
              <a:rPr lang="de-DE"/>
              <a:t>Workshop E-Zigaretten</a:t>
            </a:r>
          </a:p>
        </p:txBody>
      </p:sp>
      <p:sp>
        <p:nvSpPr>
          <p:cNvPr id="5" name="Foliennummernplatzhalter 4"/>
          <p:cNvSpPr>
            <a:spLocks noGrp="1"/>
          </p:cNvSpPr>
          <p:nvPr>
            <p:ph type="sldNum" sz="quarter" idx="5"/>
          </p:nvPr>
        </p:nvSpPr>
        <p:spPr/>
        <p:txBody>
          <a:bodyPr/>
          <a:lstStyle/>
          <a:p>
            <a:fld id="{006F1CDE-25D5-A04A-A3EE-EA95F8898077}" type="slidenum">
              <a:rPr lang="de-DE" smtClean="0"/>
              <a:t>12</a:t>
            </a:fld>
            <a:endParaRPr lang="de-DE"/>
          </a:p>
        </p:txBody>
      </p:sp>
    </p:spTree>
    <p:extLst>
      <p:ext uri="{BB962C8B-B14F-4D97-AF65-F5344CB8AC3E}">
        <p14:creationId xmlns:p14="http://schemas.microsoft.com/office/powerpoint/2010/main" val="2458906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Blau ">
    <p:spTree>
      <p:nvGrpSpPr>
        <p:cNvPr id="1" name=""/>
        <p:cNvGrpSpPr/>
        <p:nvPr/>
      </p:nvGrpSpPr>
      <p:grpSpPr>
        <a:xfrm>
          <a:off x="0" y="0"/>
          <a:ext cx="0" cy="0"/>
          <a:chOff x="0" y="0"/>
          <a:chExt cx="0" cy="0"/>
        </a:xfrm>
      </p:grpSpPr>
      <p:sp>
        <p:nvSpPr>
          <p:cNvPr id="5" name="Rechteck 4"/>
          <p:cNvSpPr/>
          <p:nvPr userDrawn="1"/>
        </p:nvSpPr>
        <p:spPr>
          <a:xfrm>
            <a:off x="0" y="0"/>
            <a:ext cx="9144000" cy="515302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24" name="Textplatzhalter 3"/>
          <p:cNvSpPr>
            <a:spLocks noGrp="1"/>
          </p:cNvSpPr>
          <p:nvPr>
            <p:ph type="body" sz="quarter" idx="10" hasCustomPrompt="1"/>
          </p:nvPr>
        </p:nvSpPr>
        <p:spPr>
          <a:xfrm>
            <a:off x="834772" y="777302"/>
            <a:ext cx="7725282" cy="3044890"/>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p>
        </p:txBody>
      </p:sp>
      <p:pic>
        <p:nvPicPr>
          <p:cNvPr id="4" name="Grafik 3">
            <a:extLst>
              <a:ext uri="{FF2B5EF4-FFF2-40B4-BE49-F238E27FC236}">
                <a16:creationId xmlns:a16="http://schemas.microsoft.com/office/drawing/2014/main" id="{0C5056F8-105B-6545-8A2D-8517971DFA41}"/>
              </a:ext>
            </a:extLst>
          </p:cNvPr>
          <p:cNvPicPr>
            <a:picLocks noChangeAspect="1"/>
          </p:cNvPicPr>
          <p:nvPr userDrawn="1"/>
        </p:nvPicPr>
        <p:blipFill>
          <a:blip r:embed="rId2"/>
          <a:stretch>
            <a:fillRect/>
          </a:stretch>
        </p:blipFill>
        <p:spPr>
          <a:xfrm>
            <a:off x="5370060" y="4074059"/>
            <a:ext cx="3378695" cy="902705"/>
          </a:xfrm>
          <a:prstGeom prst="rect">
            <a:avLst/>
          </a:prstGeom>
        </p:spPr>
      </p:pic>
      <p:sp>
        <p:nvSpPr>
          <p:cNvPr id="7" name="Rechteck 6">
            <a:extLst>
              <a:ext uri="{FF2B5EF4-FFF2-40B4-BE49-F238E27FC236}">
                <a16:creationId xmlns:a16="http://schemas.microsoft.com/office/drawing/2014/main" id="{A2E970E3-C7C9-244B-A197-CDF1F9016093}"/>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29399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Aufzählung">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837008" y="2435917"/>
            <a:ext cx="7730730" cy="2080521"/>
          </a:xfrm>
          <a:prstGeom prst="rect">
            <a:avLst/>
          </a:prstGeom>
        </p:spPr>
        <p:txBody>
          <a:bodyPr lIns="0" tIns="0" rIns="0" bIns="0"/>
          <a:lstStyle>
            <a:lvl1pPr marL="342900" indent="-342900">
              <a:buFont typeface="Wingdings" panose="05000000000000000000" pitchFamily="2" charset="2"/>
              <a:buChar char="§"/>
              <a:defRPr sz="17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DE"/>
              <a:t>Aufzählungstext</a:t>
            </a:r>
          </a:p>
          <a:p>
            <a:pPr lvl="0"/>
            <a:r>
              <a:rPr lang="de-DE"/>
              <a:t>Aufzählungstext</a:t>
            </a:r>
          </a:p>
        </p:txBody>
      </p:sp>
      <p:sp>
        <p:nvSpPr>
          <p:cNvPr id="3" name="Inhaltsplatzhalter 2"/>
          <p:cNvSpPr>
            <a:spLocks noGrp="1"/>
          </p:cNvSpPr>
          <p:nvPr>
            <p:ph sz="quarter" idx="12" hasCustomPrompt="1"/>
          </p:nvPr>
        </p:nvSpPr>
        <p:spPr>
          <a:xfrm>
            <a:off x="837008" y="1548985"/>
            <a:ext cx="7730730" cy="994508"/>
          </a:xfrm>
          <a:prstGeom prst="rect">
            <a:avLst/>
          </a:prstGeom>
        </p:spPr>
        <p:txBody>
          <a:bodyPr lIns="0" tIns="0" rIns="0" bIns="0"/>
          <a:lstStyle>
            <a:lvl1pPr marL="0" indent="0">
              <a:spcBef>
                <a:spcPts val="0"/>
              </a:spcBef>
              <a:buFontTx/>
              <a:buNone/>
              <a:defRPr sz="1700"/>
            </a:lvl1pPr>
          </a:lstStyle>
          <a:p>
            <a:pPr lvl="0"/>
            <a:r>
              <a:rPr lang="de-DE"/>
              <a:t>Text</a:t>
            </a:r>
          </a:p>
        </p:txBody>
      </p:sp>
      <p:sp>
        <p:nvSpPr>
          <p:cNvPr id="6"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283167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Aufzählung und 2. Ebene">
    <p:spTree>
      <p:nvGrpSpPr>
        <p:cNvPr id="1" name=""/>
        <p:cNvGrpSpPr/>
        <p:nvPr/>
      </p:nvGrpSpPr>
      <p:grpSpPr>
        <a:xfrm>
          <a:off x="0" y="0"/>
          <a:ext cx="0" cy="0"/>
          <a:chOff x="0" y="0"/>
          <a:chExt cx="0" cy="0"/>
        </a:xfrm>
      </p:grpSpPr>
      <p:sp>
        <p:nvSpPr>
          <p:cNvPr id="7" name="Textplatzhalter 2"/>
          <p:cNvSpPr>
            <a:spLocks noGrp="1"/>
          </p:cNvSpPr>
          <p:nvPr>
            <p:ph type="body" sz="quarter" idx="10" hasCustomPrompt="1"/>
          </p:nvPr>
        </p:nvSpPr>
        <p:spPr>
          <a:xfrm>
            <a:off x="832536" y="808038"/>
            <a:ext cx="7735202"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8" name="Textplatzhalter 4"/>
          <p:cNvSpPr>
            <a:spLocks noGrp="1"/>
          </p:cNvSpPr>
          <p:nvPr>
            <p:ph type="body" sz="quarter" idx="11" hasCustomPrompt="1"/>
          </p:nvPr>
        </p:nvSpPr>
        <p:spPr>
          <a:xfrm>
            <a:off x="834772" y="1564871"/>
            <a:ext cx="7732966" cy="2951567"/>
          </a:xfrm>
          <a:prstGeom prst="rect">
            <a:avLst/>
          </a:prstGeom>
        </p:spPr>
        <p:txBody>
          <a:bodyPr lIns="0" tIns="0" rIns="0" bIns="0"/>
          <a:lstStyle>
            <a:lvl1pPr marL="342900" marR="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sz="1700" baseline="0">
                <a:latin typeface="+mn-lt"/>
              </a:defRPr>
            </a:lvl1pPr>
            <a:lvl2pPr marL="622300" marR="0" indent="-222250" algn="l" defTabSz="457200" rtl="0" eaLnBrk="1" fontAlgn="auto" latinLnBrk="0" hangingPunct="1">
              <a:lnSpc>
                <a:spcPct val="100000"/>
              </a:lnSpc>
              <a:spcBef>
                <a:spcPct val="20000"/>
              </a:spcBef>
              <a:spcAft>
                <a:spcPts val="0"/>
              </a:spcAft>
              <a:buClrTx/>
              <a:buSzTx/>
              <a:buFont typeface="Symbol" charset="2"/>
              <a:buChar char="-"/>
              <a:tabLst/>
              <a:defRPr sz="1400" baseline="0">
                <a:latin typeface="+mn-lt"/>
              </a:defRPr>
            </a:lvl2pPr>
            <a:lvl3pPr>
              <a:defRPr sz="1800">
                <a:latin typeface="+mn-lt"/>
              </a:defRPr>
            </a:lvl3pPr>
            <a:lvl4pPr>
              <a:defRPr sz="1800">
                <a:latin typeface="+mn-lt"/>
              </a:defRPr>
            </a:lvl4pPr>
            <a:lvl5pPr>
              <a:defRPr sz="1800">
                <a:latin typeface="+mn-lt"/>
              </a:defRPr>
            </a:lvl5pPr>
          </a:lstStyle>
          <a:p>
            <a:pPr lvl="0"/>
            <a:r>
              <a:rPr lang="de-DE"/>
              <a:t>Aufzählungstext 1. Ebene</a:t>
            </a:r>
          </a:p>
          <a:p>
            <a:pPr lvl="1"/>
            <a:r>
              <a:rPr lang="de-DE"/>
              <a:t>Aufzählung 2. Ebene</a:t>
            </a:r>
          </a:p>
          <a:p>
            <a:pPr lvl="1"/>
            <a:r>
              <a:rPr lang="de-DE"/>
              <a:t>Aufzählung 2. Ebene</a:t>
            </a:r>
          </a:p>
          <a:p>
            <a:pPr lvl="1"/>
            <a:r>
              <a:rPr lang="de-DE"/>
              <a:t>Aufzählung 2. Ebene</a:t>
            </a:r>
          </a:p>
          <a:p>
            <a:pPr lvl="1"/>
            <a:endParaRPr lang="de-DE"/>
          </a:p>
          <a:p>
            <a:pPr lvl="0"/>
            <a:r>
              <a:rPr lang="de-DE"/>
              <a:t>Aufzählungstext 1. Ebene</a:t>
            </a:r>
          </a:p>
          <a:p>
            <a:pPr lvl="1"/>
            <a:r>
              <a:rPr lang="de-DE"/>
              <a:t>Aufzählung 2. Ebene</a:t>
            </a:r>
          </a:p>
          <a:p>
            <a:pPr lvl="1"/>
            <a:r>
              <a:rPr lang="de-DE"/>
              <a:t>Aufzählung 2. Ebene</a:t>
            </a:r>
          </a:p>
          <a:p>
            <a:pPr lvl="1"/>
            <a:r>
              <a:rPr lang="de-DE"/>
              <a:t>Aufzählung 2. Ebene</a:t>
            </a:r>
          </a:p>
          <a:p>
            <a:pPr lvl="1"/>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Bild und Text rechts">
    <p:spTree>
      <p:nvGrpSpPr>
        <p:cNvPr id="1" name=""/>
        <p:cNvGrpSpPr/>
        <p:nvPr/>
      </p:nvGrpSpPr>
      <p:grpSpPr>
        <a:xfrm>
          <a:off x="0" y="0"/>
          <a:ext cx="0" cy="0"/>
          <a:chOff x="0" y="0"/>
          <a:chExt cx="0" cy="0"/>
        </a:xfrm>
      </p:grpSpPr>
      <p:sp>
        <p:nvSpPr>
          <p:cNvPr id="15"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17" name="Textplatzhalter 3"/>
          <p:cNvSpPr>
            <a:spLocks noGrp="1"/>
          </p:cNvSpPr>
          <p:nvPr>
            <p:ph type="body" sz="quarter" idx="11" hasCustomPrompt="1"/>
          </p:nvPr>
        </p:nvSpPr>
        <p:spPr>
          <a:xfrm>
            <a:off x="4790601" y="1561780"/>
            <a:ext cx="3777137" cy="3205483"/>
          </a:xfrm>
          <a:prstGeom prst="rect">
            <a:avLst/>
          </a:prstGeom>
        </p:spPr>
        <p:txBody>
          <a:bodyPr lIns="0" tIns="0" rIns="0" bIns="0" numCol="1" spcCol="180000"/>
          <a:lstStyle>
            <a:lvl1pPr marL="0" marR="0" indent="0" algn="l" defTabSz="457200" rtl="0" eaLnBrk="1" fontAlgn="auto" latinLnBrk="0" hangingPunct="1">
              <a:lnSpc>
                <a:spcPct val="100000"/>
              </a:lnSpc>
              <a:spcBef>
                <a:spcPts val="0"/>
              </a:spcBef>
              <a:spcAft>
                <a:spcPts val="0"/>
              </a:spcAft>
              <a:buClrTx/>
              <a:buSzTx/>
              <a:buFontTx/>
              <a:buNone/>
              <a:tabLst/>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 </a:t>
            </a:r>
            <a:br>
              <a:rPr lang="de-CH"/>
            </a:br>
            <a:r>
              <a:rPr lang="de-CH"/>
              <a:t>neben Bild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xt links und Bild nebeneinander">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834773" y="808038"/>
            <a:ext cx="763270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5" name="Textplatzhalter 3"/>
          <p:cNvSpPr>
            <a:spLocks noGrp="1"/>
          </p:cNvSpPr>
          <p:nvPr>
            <p:ph type="body" sz="quarter" idx="11" hasCustomPrompt="1"/>
          </p:nvPr>
        </p:nvSpPr>
        <p:spPr>
          <a:xfrm>
            <a:off x="834772" y="1547707"/>
            <a:ext cx="2063876" cy="2968732"/>
          </a:xfrm>
          <a:prstGeom prst="rect">
            <a:avLst/>
          </a:prstGeom>
        </p:spPr>
        <p:txBody>
          <a:bodyPr lIns="0" tIns="0" rIns="0" bIns="0" numCol="1" spcCol="180000"/>
          <a:lstStyle>
            <a:lvl1pPr marL="0" marR="0" indent="0" algn="l" defTabSz="457200" rtl="0" eaLnBrk="1" fontAlgn="auto" latinLnBrk="0" hangingPunct="1">
              <a:lnSpc>
                <a:spcPct val="100000"/>
              </a:lnSpc>
              <a:spcBef>
                <a:spcPts val="0"/>
              </a:spcBef>
              <a:spcAft>
                <a:spcPts val="0"/>
              </a:spcAft>
              <a:buClrTx/>
              <a:buSzTx/>
              <a:buFontTx/>
              <a:buNone/>
              <a:tabLst/>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 </a:t>
            </a:r>
            <a:br>
              <a:rPr lang="de-CH"/>
            </a:br>
            <a:r>
              <a:rPr lang="de-CH"/>
              <a:t>neben Bild</a:t>
            </a:r>
          </a:p>
        </p:txBody>
      </p:sp>
    </p:spTree>
    <p:extLst>
      <p:ext uri="{BB962C8B-B14F-4D97-AF65-F5344CB8AC3E}">
        <p14:creationId xmlns:p14="http://schemas.microsoft.com/office/powerpoint/2010/main" val="51985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Bildlegende">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834772" y="808038"/>
            <a:ext cx="7732966"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
        <p:nvSpPr>
          <p:cNvPr id="5" name="Textplatzhalter 3"/>
          <p:cNvSpPr>
            <a:spLocks noGrp="1"/>
          </p:cNvSpPr>
          <p:nvPr>
            <p:ph type="body" sz="quarter" idx="11" hasCustomPrompt="1"/>
          </p:nvPr>
        </p:nvSpPr>
        <p:spPr>
          <a:xfrm>
            <a:off x="827088" y="4248715"/>
            <a:ext cx="7721601" cy="295155"/>
          </a:xfrm>
          <a:prstGeom prst="rect">
            <a:avLst/>
          </a:prstGeom>
        </p:spPr>
        <p:txBody>
          <a:bodyPr lIns="0" tIns="0" rIns="0" bIns="0" numCol="1" spcCol="180000"/>
          <a:lstStyle>
            <a:lvl1pPr marL="0" marR="0" indent="0" algn="l" defTabSz="457200" rtl="0" eaLnBrk="1" fontAlgn="auto" latinLnBrk="0" hangingPunct="1">
              <a:lnSpc>
                <a:spcPct val="100000"/>
              </a:lnSpc>
              <a:spcBef>
                <a:spcPts val="0"/>
              </a:spcBef>
              <a:spcAft>
                <a:spcPts val="0"/>
              </a:spcAft>
              <a:buClrTx/>
              <a:buSzTx/>
              <a:buFontTx/>
              <a:buNone/>
              <a:tabLst/>
              <a:defRPr sz="1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Legendentext</a:t>
            </a:r>
          </a:p>
          <a:p>
            <a:pPr lvl="0"/>
            <a:r>
              <a:rPr lang="de-CH"/>
              <a:t>zweite Zeile</a:t>
            </a:r>
          </a:p>
        </p:txBody>
      </p:sp>
    </p:spTree>
    <p:extLst>
      <p:ext uri="{BB962C8B-B14F-4D97-AF65-F5344CB8AC3E}">
        <p14:creationId xmlns:p14="http://schemas.microsoft.com/office/powerpoint/2010/main" val="22342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sses Einzel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77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vollflächig blau">
    <p:spTree>
      <p:nvGrpSpPr>
        <p:cNvPr id="1" name=""/>
        <p:cNvGrpSpPr/>
        <p:nvPr/>
      </p:nvGrpSpPr>
      <p:grpSpPr>
        <a:xfrm>
          <a:off x="0" y="0"/>
          <a:ext cx="0" cy="0"/>
          <a:chOff x="0" y="0"/>
          <a:chExt cx="0" cy="0"/>
        </a:xfrm>
      </p:grpSpPr>
      <p:sp>
        <p:nvSpPr>
          <p:cNvPr id="5" name="Rechteck 4"/>
          <p:cNvSpPr/>
          <p:nvPr userDrawn="1"/>
        </p:nvSpPr>
        <p:spPr>
          <a:xfrm>
            <a:off x="0" y="0"/>
            <a:ext cx="9144000" cy="515302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24" name="Textplatzhalter 3"/>
          <p:cNvSpPr>
            <a:spLocks noGrp="1"/>
          </p:cNvSpPr>
          <p:nvPr>
            <p:ph type="body" sz="quarter" idx="10" hasCustomPrompt="1"/>
          </p:nvPr>
        </p:nvSpPr>
        <p:spPr>
          <a:xfrm>
            <a:off x="842456" y="792670"/>
            <a:ext cx="7725282" cy="3056954"/>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6" name="Grafik 5">
            <a:extLst>
              <a:ext uri="{FF2B5EF4-FFF2-40B4-BE49-F238E27FC236}">
                <a16:creationId xmlns:a16="http://schemas.microsoft.com/office/drawing/2014/main" id="{BFF2D187-0B66-5645-8CE4-DE02893EFD3F}"/>
              </a:ext>
            </a:extLst>
          </p:cNvPr>
          <p:cNvPicPr>
            <a:picLocks noChangeAspect="1"/>
          </p:cNvPicPr>
          <p:nvPr userDrawn="1"/>
        </p:nvPicPr>
        <p:blipFill>
          <a:blip r:embed="rId2"/>
          <a:stretch>
            <a:fillRect/>
          </a:stretch>
        </p:blipFill>
        <p:spPr>
          <a:xfrm>
            <a:off x="5370060" y="4074059"/>
            <a:ext cx="3378695" cy="902705"/>
          </a:xfrm>
          <a:prstGeom prst="rect">
            <a:avLst/>
          </a:prstGeom>
        </p:spPr>
      </p:pic>
      <p:sp>
        <p:nvSpPr>
          <p:cNvPr id="7" name="Rechteck 6">
            <a:extLst>
              <a:ext uri="{FF2B5EF4-FFF2-40B4-BE49-F238E27FC236}">
                <a16:creationId xmlns:a16="http://schemas.microsoft.com/office/drawing/2014/main" id="{186FADFD-8738-A94F-8268-5C906976D2DD}"/>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03557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folie Zweizeilig Zusatzzeil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9C1A633-FEE4-C648-AED1-60109F6CDB7E}"/>
              </a:ext>
            </a:extLst>
          </p:cNvPr>
          <p:cNvSpPr/>
          <p:nvPr userDrawn="1"/>
        </p:nvSpPr>
        <p:spPr>
          <a:xfrm>
            <a:off x="0" y="0"/>
            <a:ext cx="9144000" cy="515302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4" name="Textplatzhalter 3"/>
          <p:cNvSpPr>
            <a:spLocks noGrp="1"/>
          </p:cNvSpPr>
          <p:nvPr userDrawn="1">
            <p:ph type="body" sz="quarter" idx="10" hasCustomPrompt="1"/>
          </p:nvPr>
        </p:nvSpPr>
        <p:spPr>
          <a:xfrm>
            <a:off x="834772" y="777302"/>
            <a:ext cx="7632700" cy="1078803"/>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p>
          <a:p>
            <a:pPr lvl="0"/>
            <a:r>
              <a:rPr lang="de-CH"/>
              <a:t>zweizeilig</a:t>
            </a:r>
            <a:endParaRPr lang="de-DE"/>
          </a:p>
        </p:txBody>
      </p:sp>
      <p:sp>
        <p:nvSpPr>
          <p:cNvPr id="25" name="Textplatzhalter 3"/>
          <p:cNvSpPr>
            <a:spLocks noGrp="1"/>
          </p:cNvSpPr>
          <p:nvPr>
            <p:ph type="body" sz="quarter" idx="11" hasCustomPrompt="1"/>
          </p:nvPr>
        </p:nvSpPr>
        <p:spPr>
          <a:xfrm>
            <a:off x="827088" y="1876427"/>
            <a:ext cx="7632700" cy="625330"/>
          </a:xfrm>
          <a:prstGeom prst="rect">
            <a:avLst/>
          </a:prstGeom>
        </p:spPr>
        <p:txBody>
          <a:bodyPr vert="horz" lIns="0" tIns="0" rIns="0" bIns="0"/>
          <a:lstStyle>
            <a:lvl1pPr marL="0" indent="0">
              <a:lnSpc>
                <a:spcPts val="4000"/>
              </a:lnSpc>
              <a:spcBef>
                <a:spcPts val="0"/>
              </a:spcBef>
              <a:buNone/>
              <a:defRPr sz="1700" b="1" i="0" baseline="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Zusatzzeile falls erwünscht</a:t>
            </a:r>
          </a:p>
        </p:txBody>
      </p:sp>
      <p:pic>
        <p:nvPicPr>
          <p:cNvPr id="9" name="Grafik 8">
            <a:extLst>
              <a:ext uri="{FF2B5EF4-FFF2-40B4-BE49-F238E27FC236}">
                <a16:creationId xmlns:a16="http://schemas.microsoft.com/office/drawing/2014/main" id="{DB41E401-4030-1C49-9187-AEC3036AD8D8}"/>
              </a:ext>
            </a:extLst>
          </p:cNvPr>
          <p:cNvPicPr>
            <a:picLocks noChangeAspect="1"/>
          </p:cNvPicPr>
          <p:nvPr userDrawn="1"/>
        </p:nvPicPr>
        <p:blipFill>
          <a:blip r:embed="rId2"/>
          <a:stretch>
            <a:fillRect/>
          </a:stretch>
        </p:blipFill>
        <p:spPr>
          <a:xfrm>
            <a:off x="5370060" y="4074059"/>
            <a:ext cx="3378695" cy="902705"/>
          </a:xfrm>
          <a:prstGeom prst="rect">
            <a:avLst/>
          </a:prstGeom>
        </p:spPr>
      </p:pic>
      <p:sp>
        <p:nvSpPr>
          <p:cNvPr id="10" name="Rechteck 9">
            <a:extLst>
              <a:ext uri="{FF2B5EF4-FFF2-40B4-BE49-F238E27FC236}">
                <a16:creationId xmlns:a16="http://schemas.microsoft.com/office/drawing/2014/main" id="{88056340-0268-8445-9092-E371906F867C}"/>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folie Weis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2029BAE-A91E-0C40-BA5D-EA1228EE616F}"/>
              </a:ext>
            </a:extLst>
          </p:cNvPr>
          <p:cNvSpPr/>
          <p:nvPr userDrawn="1"/>
        </p:nvSpPr>
        <p:spPr>
          <a:xfrm>
            <a:off x="7043596" y="4427145"/>
            <a:ext cx="1683945" cy="47983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Rechteck 1"/>
          <p:cNvSpPr/>
          <p:nvPr userDrawn="1"/>
        </p:nvSpPr>
        <p:spPr>
          <a:xfrm>
            <a:off x="6308333" y="318499"/>
            <a:ext cx="2342507" cy="865407"/>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CH"/>
          </a:p>
        </p:txBody>
      </p:sp>
      <p:sp>
        <p:nvSpPr>
          <p:cNvPr id="4" name="Textplatzhalter 3"/>
          <p:cNvSpPr>
            <a:spLocks noGrp="1"/>
          </p:cNvSpPr>
          <p:nvPr userDrawn="1">
            <p:ph type="body" sz="quarter" idx="10" hasCustomPrompt="1"/>
          </p:nvPr>
        </p:nvSpPr>
        <p:spPr>
          <a:xfrm>
            <a:off x="827088" y="784986"/>
            <a:ext cx="7740650" cy="1866006"/>
          </a:xfrm>
          <a:prstGeom prst="rect">
            <a:avLst/>
          </a:prstGeom>
        </p:spPr>
        <p:txBody>
          <a:bodyPr vert="horz" lIns="0" tIns="0" rIns="0" bIns="0"/>
          <a:lstStyle>
            <a:lvl1pPr marL="0" indent="0">
              <a:lnSpc>
                <a:spcPts val="4000"/>
              </a:lnSpc>
              <a:spcBef>
                <a:spcPts val="0"/>
              </a:spcBef>
              <a:buNone/>
              <a:defRPr sz="4000" b="1" i="0">
                <a:solidFill>
                  <a:schemeClr val="tx2"/>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6" name="Grafik 5">
            <a:extLst>
              <a:ext uri="{FF2B5EF4-FFF2-40B4-BE49-F238E27FC236}">
                <a16:creationId xmlns:a16="http://schemas.microsoft.com/office/drawing/2014/main" id="{5D8E2AEB-B69B-394A-A7AE-F4F84A266244}"/>
              </a:ext>
            </a:extLst>
          </p:cNvPr>
          <p:cNvPicPr>
            <a:picLocks noChangeAspect="1"/>
          </p:cNvPicPr>
          <p:nvPr userDrawn="1"/>
        </p:nvPicPr>
        <p:blipFill>
          <a:blip r:embed="rId2"/>
          <a:stretch>
            <a:fillRect/>
          </a:stretch>
        </p:blipFill>
        <p:spPr>
          <a:xfrm>
            <a:off x="5364264" y="4089442"/>
            <a:ext cx="3393948" cy="906780"/>
          </a:xfrm>
          <a:prstGeom prst="rect">
            <a:avLst/>
          </a:prstGeom>
        </p:spPr>
      </p:pic>
    </p:spTree>
    <p:extLst>
      <p:ext uri="{BB962C8B-B14F-4D97-AF65-F5344CB8AC3E}">
        <p14:creationId xmlns:p14="http://schemas.microsoft.com/office/powerpoint/2010/main" val="125421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folie Band Blau">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2029BAE-A91E-0C40-BA5D-EA1228EE616F}"/>
              </a:ext>
            </a:extLst>
          </p:cNvPr>
          <p:cNvSpPr/>
          <p:nvPr userDrawn="1"/>
        </p:nvSpPr>
        <p:spPr>
          <a:xfrm>
            <a:off x="7043596" y="4427145"/>
            <a:ext cx="1683945" cy="47983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Rechteck 1"/>
          <p:cNvSpPr/>
          <p:nvPr userDrawn="1"/>
        </p:nvSpPr>
        <p:spPr>
          <a:xfrm>
            <a:off x="6308333" y="318499"/>
            <a:ext cx="2342507" cy="865407"/>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5EBFF8DC-69CA-0D49-828C-5D8CF87D1359}"/>
              </a:ext>
            </a:extLst>
          </p:cNvPr>
          <p:cNvSpPr/>
          <p:nvPr userDrawn="1"/>
        </p:nvSpPr>
        <p:spPr>
          <a:xfrm>
            <a:off x="0" y="808039"/>
            <a:ext cx="9144000" cy="37084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4" name="Textplatzhalter 3"/>
          <p:cNvSpPr>
            <a:spLocks noGrp="1"/>
          </p:cNvSpPr>
          <p:nvPr userDrawn="1">
            <p:ph type="body" sz="quarter" idx="10" hasCustomPrompt="1"/>
          </p:nvPr>
        </p:nvSpPr>
        <p:spPr>
          <a:xfrm>
            <a:off x="827088" y="1199924"/>
            <a:ext cx="7740650" cy="2426940"/>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8" name="Grafik 7">
            <a:extLst>
              <a:ext uri="{FF2B5EF4-FFF2-40B4-BE49-F238E27FC236}">
                <a16:creationId xmlns:a16="http://schemas.microsoft.com/office/drawing/2014/main" id="{7405CD53-CC66-274F-958F-07CDE7A468C1}"/>
              </a:ext>
            </a:extLst>
          </p:cNvPr>
          <p:cNvPicPr>
            <a:picLocks noChangeAspect="1"/>
          </p:cNvPicPr>
          <p:nvPr userDrawn="1"/>
        </p:nvPicPr>
        <p:blipFill>
          <a:blip r:embed="rId2"/>
          <a:stretch>
            <a:fillRect/>
          </a:stretch>
        </p:blipFill>
        <p:spPr>
          <a:xfrm>
            <a:off x="6013514" y="3703704"/>
            <a:ext cx="2696821" cy="720525"/>
          </a:xfrm>
          <a:prstGeom prst="rect">
            <a:avLst/>
          </a:prstGeom>
        </p:spPr>
      </p:pic>
    </p:spTree>
    <p:extLst>
      <p:ext uri="{BB962C8B-B14F-4D97-AF65-F5344CB8AC3E}">
        <p14:creationId xmlns:p14="http://schemas.microsoft.com/office/powerpoint/2010/main" val="204174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folie Band Beig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2029BAE-A91E-0C40-BA5D-EA1228EE616F}"/>
              </a:ext>
            </a:extLst>
          </p:cNvPr>
          <p:cNvSpPr/>
          <p:nvPr userDrawn="1"/>
        </p:nvSpPr>
        <p:spPr>
          <a:xfrm>
            <a:off x="7043596" y="4427145"/>
            <a:ext cx="1683945" cy="47983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Rechteck 1"/>
          <p:cNvSpPr/>
          <p:nvPr userDrawn="1"/>
        </p:nvSpPr>
        <p:spPr>
          <a:xfrm>
            <a:off x="6308333" y="318499"/>
            <a:ext cx="2342507" cy="865407"/>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5EBFF8DC-69CA-0D49-828C-5D8CF87D1359}"/>
              </a:ext>
            </a:extLst>
          </p:cNvPr>
          <p:cNvSpPr/>
          <p:nvPr userDrawn="1"/>
        </p:nvSpPr>
        <p:spPr>
          <a:xfrm>
            <a:off x="0" y="808039"/>
            <a:ext cx="9144000" cy="37084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de-DE"/>
          </a:p>
        </p:txBody>
      </p:sp>
      <p:sp>
        <p:nvSpPr>
          <p:cNvPr id="4" name="Textplatzhalter 3"/>
          <p:cNvSpPr>
            <a:spLocks noGrp="1"/>
          </p:cNvSpPr>
          <p:nvPr userDrawn="1">
            <p:ph type="body" sz="quarter" idx="10" hasCustomPrompt="1"/>
          </p:nvPr>
        </p:nvSpPr>
        <p:spPr>
          <a:xfrm>
            <a:off x="827088" y="1199924"/>
            <a:ext cx="7740650" cy="2426940"/>
          </a:xfrm>
          <a:prstGeom prst="rect">
            <a:avLst/>
          </a:prstGeom>
        </p:spPr>
        <p:txBody>
          <a:bodyPr vert="horz" lIns="0" tIns="0" rIns="0" bIns="0"/>
          <a:lstStyle>
            <a:lvl1pPr marL="0" indent="0">
              <a:lnSpc>
                <a:spcPts val="4000"/>
              </a:lnSpc>
              <a:spcBef>
                <a:spcPts val="0"/>
              </a:spcBef>
              <a:buNone/>
              <a:defRPr sz="4000" b="1" i="0">
                <a:solidFill>
                  <a:schemeClr val="bg1"/>
                </a:solidFill>
                <a:latin typeface="Arial" panose="020B0604020202020204" pitchFamily="34" charset="0"/>
                <a:cs typeface="Arial" panose="020B0604020202020204" pitchFamily="34" charset="0"/>
              </a:defRPr>
            </a:lvl1pPr>
            <a:lvl2pPr>
              <a:defRPr sz="4400">
                <a:latin typeface="+mj-lt"/>
              </a:defRPr>
            </a:lvl2pPr>
            <a:lvl3pPr>
              <a:defRPr sz="4400">
                <a:latin typeface="+mj-lt"/>
              </a:defRPr>
            </a:lvl3pPr>
            <a:lvl4pPr>
              <a:defRPr sz="4400">
                <a:latin typeface="+mj-lt"/>
              </a:defRPr>
            </a:lvl4pPr>
            <a:lvl5pPr>
              <a:defRPr sz="4400">
                <a:latin typeface="+mj-lt"/>
              </a:defRPr>
            </a:lvl5pPr>
          </a:lstStyle>
          <a:p>
            <a:pPr lvl="0"/>
            <a:r>
              <a:rPr lang="de-CH"/>
              <a:t>Titel</a:t>
            </a:r>
            <a:endParaRPr lang="de-DE"/>
          </a:p>
        </p:txBody>
      </p:sp>
      <p:pic>
        <p:nvPicPr>
          <p:cNvPr id="8" name="Grafik 7">
            <a:extLst>
              <a:ext uri="{FF2B5EF4-FFF2-40B4-BE49-F238E27FC236}">
                <a16:creationId xmlns:a16="http://schemas.microsoft.com/office/drawing/2014/main" id="{7405CD53-CC66-274F-958F-07CDE7A468C1}"/>
              </a:ext>
            </a:extLst>
          </p:cNvPr>
          <p:cNvPicPr>
            <a:picLocks noChangeAspect="1"/>
          </p:cNvPicPr>
          <p:nvPr userDrawn="1"/>
        </p:nvPicPr>
        <p:blipFill>
          <a:blip r:embed="rId2"/>
          <a:stretch>
            <a:fillRect/>
          </a:stretch>
        </p:blipFill>
        <p:spPr>
          <a:xfrm>
            <a:off x="6013514" y="3703704"/>
            <a:ext cx="2696821" cy="720525"/>
          </a:xfrm>
          <a:prstGeom prst="rect">
            <a:avLst/>
          </a:prstGeom>
        </p:spPr>
      </p:pic>
    </p:spTree>
    <p:extLst>
      <p:ext uri="{BB962C8B-B14F-4D97-AF65-F5344CB8AC3E}">
        <p14:creationId xmlns:p14="http://schemas.microsoft.com/office/powerpoint/2010/main" val="424346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309086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Text Normal ">
    <p:spTree>
      <p:nvGrpSpPr>
        <p:cNvPr id="1" name=""/>
        <p:cNvGrpSpPr/>
        <p:nvPr/>
      </p:nvGrpSpPr>
      <p:grpSpPr>
        <a:xfrm>
          <a:off x="0" y="0"/>
          <a:ext cx="0" cy="0"/>
          <a:chOff x="0" y="0"/>
          <a:chExt cx="0" cy="0"/>
        </a:xfrm>
      </p:grpSpPr>
      <p:sp>
        <p:nvSpPr>
          <p:cNvPr id="4" name="Textplatzhalter 3"/>
          <p:cNvSpPr>
            <a:spLocks noGrp="1"/>
          </p:cNvSpPr>
          <p:nvPr>
            <p:ph type="body" sz="quarter" idx="11" hasCustomPrompt="1"/>
          </p:nvPr>
        </p:nvSpPr>
        <p:spPr>
          <a:xfrm>
            <a:off x="837004" y="1549534"/>
            <a:ext cx="7730734" cy="2966904"/>
          </a:xfrm>
          <a:prstGeom prst="rect">
            <a:avLst/>
          </a:prstGeom>
        </p:spPr>
        <p:txBody>
          <a:bodyPr lIns="0" tIns="0" rIns="0" bIns="0"/>
          <a:lstStyle>
            <a:lvl1pPr marL="0" indent="0">
              <a:spcBef>
                <a:spcPts val="0"/>
              </a:spcBef>
              <a:buFontTx/>
              <a:buNone/>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a:t>
            </a:r>
          </a:p>
        </p:txBody>
      </p:sp>
      <p:sp>
        <p:nvSpPr>
          <p:cNvPr id="5"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379431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zweizeilig und Text normal">
    <p:spTree>
      <p:nvGrpSpPr>
        <p:cNvPr id="1" name=""/>
        <p:cNvGrpSpPr/>
        <p:nvPr/>
      </p:nvGrpSpPr>
      <p:grpSpPr>
        <a:xfrm>
          <a:off x="0" y="0"/>
          <a:ext cx="0" cy="0"/>
          <a:chOff x="0" y="0"/>
          <a:chExt cx="0" cy="0"/>
        </a:xfrm>
      </p:grpSpPr>
      <p:sp>
        <p:nvSpPr>
          <p:cNvPr id="4" name="Textplatzhalter 3"/>
          <p:cNvSpPr>
            <a:spLocks noGrp="1"/>
          </p:cNvSpPr>
          <p:nvPr>
            <p:ph type="body" sz="quarter" idx="11" hasCustomPrompt="1"/>
          </p:nvPr>
        </p:nvSpPr>
        <p:spPr>
          <a:xfrm>
            <a:off x="835180" y="1551319"/>
            <a:ext cx="7732558" cy="2965119"/>
          </a:xfrm>
          <a:prstGeom prst="rect">
            <a:avLst/>
          </a:prstGeom>
        </p:spPr>
        <p:txBody>
          <a:bodyPr lIns="0" tIns="0" rIns="0" bIns="0"/>
          <a:lstStyle>
            <a:lvl1pPr marL="0" indent="0">
              <a:spcBef>
                <a:spcPts val="0"/>
              </a:spcBef>
              <a:buFontTx/>
              <a:buNone/>
              <a:defRPr sz="17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CH"/>
              <a:t>Text Arial Regular</a:t>
            </a:r>
          </a:p>
        </p:txBody>
      </p:sp>
      <p:sp>
        <p:nvSpPr>
          <p:cNvPr id="5" name="Textplatzhalter 2"/>
          <p:cNvSpPr>
            <a:spLocks noGrp="1"/>
          </p:cNvSpPr>
          <p:nvPr>
            <p:ph type="body" sz="quarter" idx="10" hasCustomPrompt="1"/>
          </p:nvPr>
        </p:nvSpPr>
        <p:spPr>
          <a:xfrm>
            <a:off x="827088" y="808038"/>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a:p>
            <a:pPr lvl="0"/>
            <a:r>
              <a:rPr lang="de-DE"/>
              <a:t>2-zeilig</a:t>
            </a:r>
          </a:p>
        </p:txBody>
      </p:sp>
    </p:spTree>
    <p:extLst>
      <p:ext uri="{BB962C8B-B14F-4D97-AF65-F5344CB8AC3E}">
        <p14:creationId xmlns:p14="http://schemas.microsoft.com/office/powerpoint/2010/main" val="77101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837008" y="1553318"/>
            <a:ext cx="7730730" cy="2963120"/>
          </a:xfrm>
          <a:prstGeom prst="rect">
            <a:avLst/>
          </a:prstGeom>
        </p:spPr>
        <p:txBody>
          <a:bodyPr lIns="0" tIns="0" rIns="0" bIns="0"/>
          <a:lstStyle>
            <a:lvl1pPr marL="271463" indent="-271463">
              <a:buClr>
                <a:schemeClr val="tx1"/>
              </a:buClr>
              <a:buFont typeface="Wingdings" panose="05000000000000000000" pitchFamily="2" charset="2"/>
              <a:buChar char="§"/>
              <a:tabLst/>
              <a:defRPr sz="17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de-DE"/>
              <a:t>Aufzählungstext</a:t>
            </a:r>
          </a:p>
          <a:p>
            <a:pPr lvl="0"/>
            <a:r>
              <a:rPr lang="de-DE"/>
              <a:t>Aufzählungstext</a:t>
            </a:r>
          </a:p>
        </p:txBody>
      </p:sp>
      <p:sp>
        <p:nvSpPr>
          <p:cNvPr id="4" name="Textplatzhalter 2"/>
          <p:cNvSpPr>
            <a:spLocks noGrp="1"/>
          </p:cNvSpPr>
          <p:nvPr>
            <p:ph type="body" sz="quarter" idx="10" hasCustomPrompt="1"/>
          </p:nvPr>
        </p:nvSpPr>
        <p:spPr>
          <a:xfrm>
            <a:off x="827088" y="812601"/>
            <a:ext cx="7740650" cy="536899"/>
          </a:xfrm>
          <a:prstGeom prst="rect">
            <a:avLst/>
          </a:prstGeom>
        </p:spPr>
        <p:txBody>
          <a:bodyPr lIns="0" tIns="0" rIns="0" bIns="0"/>
          <a:lstStyle>
            <a:lvl1pPr marL="0" indent="0">
              <a:lnSpc>
                <a:spcPts val="2400"/>
              </a:lnSpc>
              <a:spcBef>
                <a:spcPts val="0"/>
              </a:spcBef>
              <a:buFontTx/>
              <a:buNone/>
              <a:defRPr sz="2400" b="1" i="0">
                <a:solidFill>
                  <a:schemeClr val="tx2"/>
                </a:solidFill>
                <a:latin typeface="Arial" panose="020B0604020202020204" pitchFamily="34" charset="0"/>
                <a:cs typeface="Arial" panose="020B0604020202020204" pitchFamily="34" charset="0"/>
              </a:defRPr>
            </a:lvl1pPr>
          </a:lstStyle>
          <a:p>
            <a:pPr lvl="0"/>
            <a:r>
              <a:rPr lang="de-DE"/>
              <a:t>Titel</a:t>
            </a:r>
          </a:p>
        </p:txBody>
      </p:sp>
    </p:spTree>
    <p:extLst>
      <p:ext uri="{BB962C8B-B14F-4D97-AF65-F5344CB8AC3E}">
        <p14:creationId xmlns:p14="http://schemas.microsoft.com/office/powerpoint/2010/main" val="4011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feld 7"/>
          <p:cNvSpPr txBox="1"/>
          <p:nvPr userDrawn="1"/>
        </p:nvSpPr>
        <p:spPr>
          <a:xfrm>
            <a:off x="7200899" y="4607820"/>
            <a:ext cx="1666475" cy="226677"/>
          </a:xfrm>
          <a:prstGeom prst="rect">
            <a:avLst/>
          </a:prstGeom>
          <a:noFill/>
        </p:spPr>
        <p:txBody>
          <a:bodyPr wrap="square" lIns="0" tIns="0" rIns="0" bIns="0" rtlCol="0">
            <a:noAutofit/>
          </a:bodyPr>
          <a:lstStyle/>
          <a:p>
            <a:pPr marL="0" marR="0" indent="0" algn="l" defTabSz="914400" rtl="0" eaLnBrk="1" fontAlgn="auto" latinLnBrk="0" hangingPunct="1">
              <a:lnSpc>
                <a:spcPts val="740"/>
              </a:lnSpc>
              <a:spcBef>
                <a:spcPts val="0"/>
              </a:spcBef>
              <a:spcAft>
                <a:spcPts val="0"/>
              </a:spcAft>
              <a:buClrTx/>
              <a:buSzTx/>
              <a:buFontTx/>
              <a:buNone/>
              <a:tabLst/>
              <a:defRPr/>
            </a:pPr>
            <a:r>
              <a:rPr lang="de-DE" sz="600" b="0">
                <a:solidFill>
                  <a:schemeClr val="bg2"/>
                </a:solidFill>
              </a:rPr>
              <a:t>Workshop E-Zigaretten</a:t>
            </a:r>
          </a:p>
          <a:p>
            <a:pPr marL="0" marR="0" indent="0" algn="l" defTabSz="914400" rtl="0" eaLnBrk="1" fontAlgn="auto" latinLnBrk="0" hangingPunct="1">
              <a:lnSpc>
                <a:spcPts val="740"/>
              </a:lnSpc>
              <a:spcBef>
                <a:spcPts val="0"/>
              </a:spcBef>
              <a:spcAft>
                <a:spcPts val="0"/>
              </a:spcAft>
              <a:buClrTx/>
              <a:buSzTx/>
              <a:buFontTx/>
              <a:buNone/>
              <a:tabLst/>
              <a:defRPr/>
            </a:pPr>
            <a:r>
              <a:rPr lang="de-DE" sz="600" b="0">
                <a:solidFill>
                  <a:schemeClr val="bg2"/>
                </a:solidFill>
              </a:rPr>
              <a:t>Folie</a:t>
            </a:r>
            <a:r>
              <a:rPr lang="de-DE" sz="600" b="0" baseline="0">
                <a:solidFill>
                  <a:schemeClr val="bg2"/>
                </a:solidFill>
              </a:rPr>
              <a:t> </a:t>
            </a:r>
            <a:fld id="{4F81183F-A64D-9241-BE68-FBA22BBA86B0}" type="slidenum">
              <a:rPr lang="de-DE" sz="600" b="0" baseline="0" smtClean="0">
                <a:solidFill>
                  <a:schemeClr val="bg2"/>
                </a:solidFill>
              </a:rPr>
              <a:pPr marL="0" marR="0" indent="0" algn="l" defTabSz="914400" rtl="0" eaLnBrk="1" fontAlgn="auto" latinLnBrk="0" hangingPunct="1">
                <a:lnSpc>
                  <a:spcPts val="740"/>
                </a:lnSpc>
                <a:spcBef>
                  <a:spcPts val="0"/>
                </a:spcBef>
                <a:spcAft>
                  <a:spcPts val="0"/>
                </a:spcAft>
                <a:buClrTx/>
                <a:buSzTx/>
                <a:buFontTx/>
                <a:buNone/>
                <a:tabLst/>
                <a:defRPr/>
              </a:pPr>
              <a:t>‹Nr.›</a:t>
            </a:fld>
            <a:endParaRPr lang="de-DE" sz="600" b="0">
              <a:solidFill>
                <a:schemeClr val="bg2"/>
              </a:solidFill>
            </a:endParaRPr>
          </a:p>
        </p:txBody>
      </p:sp>
      <p:sp>
        <p:nvSpPr>
          <p:cNvPr id="4" name="Rechteck 3">
            <a:extLst>
              <a:ext uri="{FF2B5EF4-FFF2-40B4-BE49-F238E27FC236}">
                <a16:creationId xmlns:a16="http://schemas.microsoft.com/office/drawing/2014/main" id="{FE3664F0-B275-0E43-B406-4841CC28394E}"/>
              </a:ext>
            </a:extLst>
          </p:cNvPr>
          <p:cNvSpPr/>
          <p:nvPr userDrawn="1"/>
        </p:nvSpPr>
        <p:spPr>
          <a:xfrm>
            <a:off x="827088" y="4715892"/>
            <a:ext cx="355805" cy="5137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498910313"/>
      </p:ext>
    </p:extLst>
  </p:cSld>
  <p:clrMap bg1="lt1" tx1="dk1" bg2="lt2" tx2="dk2" accent1="accent1" accent2="accent2" accent3="accent3" accent4="accent4" accent5="accent5" accent6="accent6" hlink="hlink" folHlink="folHlink"/>
  <p:sldLayoutIdLst>
    <p:sldLayoutId id="2147483665" r:id="rId1"/>
    <p:sldLayoutId id="2147483656" r:id="rId2"/>
    <p:sldLayoutId id="2147483651" r:id="rId3"/>
    <p:sldLayoutId id="2147483666" r:id="rId4"/>
    <p:sldLayoutId id="2147483667" r:id="rId5"/>
    <p:sldLayoutId id="2147483650" r:id="rId6"/>
    <p:sldLayoutId id="2147483652" r:id="rId7"/>
    <p:sldLayoutId id="2147483654" r:id="rId8"/>
    <p:sldLayoutId id="2147483649" r:id="rId9"/>
    <p:sldLayoutId id="2147483653" r:id="rId10"/>
    <p:sldLayoutId id="2147483657" r:id="rId11"/>
    <p:sldLayoutId id="2147483659" r:id="rId12"/>
    <p:sldLayoutId id="2147483660" r:id="rId13"/>
    <p:sldLayoutId id="2147483662" r:id="rId14"/>
    <p:sldLayoutId id="2147483664" r:id="rId15"/>
    <p:sldLayoutId id="214748365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4" pos="521" userDrawn="1">
          <p15:clr>
            <a:srgbClr val="F26B43"/>
          </p15:clr>
        </p15:guide>
        <p15:guide id="6" pos="4536" userDrawn="1">
          <p15:clr>
            <a:srgbClr val="F26B43"/>
          </p15:clr>
        </p15:guide>
        <p15:guide id="10" pos="363" userDrawn="1">
          <p15:clr>
            <a:srgbClr val="F26B43"/>
          </p15:clr>
        </p15:guide>
        <p15:guide id="12" orient="horz" pos="237" userDrawn="1">
          <p15:clr>
            <a:srgbClr val="F26B43"/>
          </p15:clr>
        </p15:guide>
        <p15:guide id="13" pos="5397" userDrawn="1">
          <p15:clr>
            <a:srgbClr val="F26B43"/>
          </p15:clr>
        </p15:guide>
        <p15:guide id="14" orient="horz" pos="3003" userDrawn="1">
          <p15:clr>
            <a:srgbClr val="F26B43"/>
          </p15:clr>
        </p15:guide>
        <p15:guide id="15" orient="horz" pos="509" userDrawn="1">
          <p15:clr>
            <a:srgbClr val="F26B43"/>
          </p15:clr>
        </p15:guide>
        <p15:guide id="16" orient="horz" pos="1008" userDrawn="1">
          <p15:clr>
            <a:srgbClr val="F26B43"/>
          </p15:clr>
        </p15:guide>
        <p15:guide id="17" orient="horz" pos="2845" userDrawn="1">
          <p15:clr>
            <a:srgbClr val="F26B43"/>
          </p15:clr>
        </p15:guide>
        <p15:guide id="18" orient="horz" pos="8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2E55F4-DF3F-544D-A89E-9EAE4C7312DA}"/>
              </a:ext>
            </a:extLst>
          </p:cNvPr>
          <p:cNvSpPr>
            <a:spLocks noGrp="1"/>
          </p:cNvSpPr>
          <p:nvPr>
            <p:ph type="body" sz="quarter" idx="10"/>
          </p:nvPr>
        </p:nvSpPr>
        <p:spPr/>
        <p:txBody>
          <a:bodyPr/>
          <a:lstStyle/>
          <a:p>
            <a:r>
              <a:rPr lang="de-DE"/>
              <a:t>Workshop </a:t>
            </a:r>
            <a:r>
              <a:rPr lang="de-CH"/>
              <a:t>«</a:t>
            </a:r>
            <a:r>
              <a:rPr lang="de-DE"/>
              <a:t>E-Zigaretten</a:t>
            </a:r>
            <a:r>
              <a:rPr lang="de-CH"/>
              <a:t>»</a:t>
            </a:r>
            <a:endParaRPr lang="de-DE"/>
          </a:p>
        </p:txBody>
      </p:sp>
      <p:sp>
        <p:nvSpPr>
          <p:cNvPr id="3" name="Textplatzhalter 2">
            <a:extLst>
              <a:ext uri="{FF2B5EF4-FFF2-40B4-BE49-F238E27FC236}">
                <a16:creationId xmlns:a16="http://schemas.microsoft.com/office/drawing/2014/main" id="{C1AFB945-0677-C64A-BB45-CD6800163F38}"/>
              </a:ext>
            </a:extLst>
          </p:cNvPr>
          <p:cNvSpPr>
            <a:spLocks noGrp="1"/>
          </p:cNvSpPr>
          <p:nvPr>
            <p:ph type="body" sz="quarter" idx="11"/>
          </p:nvPr>
        </p:nvSpPr>
        <p:spPr/>
        <p:txBody>
          <a:bodyPr/>
          <a:lstStyle/>
          <a:p>
            <a:r>
              <a:rPr lang="de-DE" sz="2000" dirty="0"/>
              <a:t>Schule, Datum</a:t>
            </a:r>
          </a:p>
          <a:p>
            <a:endParaRPr lang="de-DE" dirty="0"/>
          </a:p>
        </p:txBody>
      </p:sp>
      <p:pic>
        <p:nvPicPr>
          <p:cNvPr id="7" name="Grafik 6">
            <a:extLst>
              <a:ext uri="{FF2B5EF4-FFF2-40B4-BE49-F238E27FC236}">
                <a16:creationId xmlns:a16="http://schemas.microsoft.com/office/drawing/2014/main" id="{91620C39-5789-4A3A-970D-E8A7EC57F181}"/>
              </a:ext>
            </a:extLst>
          </p:cNvPr>
          <p:cNvPicPr>
            <a:picLocks noChangeAspect="1"/>
          </p:cNvPicPr>
          <p:nvPr/>
        </p:nvPicPr>
        <p:blipFill>
          <a:blip r:embed="rId3"/>
          <a:stretch>
            <a:fillRect/>
          </a:stretch>
        </p:blipFill>
        <p:spPr>
          <a:xfrm>
            <a:off x="6469879" y="1597430"/>
            <a:ext cx="1989909" cy="1956465"/>
          </a:xfrm>
          <a:prstGeom prst="rect">
            <a:avLst/>
          </a:prstGeom>
        </p:spPr>
      </p:pic>
    </p:spTree>
    <p:extLst>
      <p:ext uri="{BB962C8B-B14F-4D97-AF65-F5344CB8AC3E}">
        <p14:creationId xmlns:p14="http://schemas.microsoft.com/office/powerpoint/2010/main" val="214435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5" descr="Ein Bild, das Gymnastik, Sport, rot enthält.&#10;&#10;Automatisch generierte Beschreibung">
            <a:extLst>
              <a:ext uri="{FF2B5EF4-FFF2-40B4-BE49-F238E27FC236}">
                <a16:creationId xmlns:a16="http://schemas.microsoft.com/office/drawing/2014/main" id="{4A9DF066-4161-95D4-7FEF-76EBBC767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9144000" cy="6097605"/>
          </a:xfrm>
          <a:prstGeom prst="rect">
            <a:avLst/>
          </a:prstGeom>
          <a:ln>
            <a:noFill/>
          </a:ln>
          <a:effectLst>
            <a:outerShdw blurRad="292100" dist="139700" dir="2700000" algn="tl" rotWithShape="0">
              <a:srgbClr val="333333">
                <a:alpha val="65000"/>
              </a:srgbClr>
            </a:outerShdw>
          </a:effectLst>
        </p:spPr>
      </p:pic>
      <p:sp>
        <p:nvSpPr>
          <p:cNvPr id="3" name="Titel 1">
            <a:extLst>
              <a:ext uri="{FF2B5EF4-FFF2-40B4-BE49-F238E27FC236}">
                <a16:creationId xmlns:a16="http://schemas.microsoft.com/office/drawing/2014/main" id="{DFB36C0D-67E4-0F0E-5E37-A810B343CFA4}"/>
              </a:ext>
            </a:extLst>
          </p:cNvPr>
          <p:cNvSpPr txBox="1">
            <a:spLocks/>
          </p:cNvSpPr>
          <p:nvPr/>
        </p:nvSpPr>
        <p:spPr>
          <a:xfrm>
            <a:off x="628650" y="365126"/>
            <a:ext cx="6777085" cy="117054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CH" sz="3200" b="1" dirty="0">
                <a:solidFill>
                  <a:srgbClr val="232442"/>
                </a:solidFill>
                <a:latin typeface="+mn-lt"/>
              </a:rPr>
              <a:t>Gesunde Lebensjahre</a:t>
            </a:r>
          </a:p>
        </p:txBody>
      </p:sp>
    </p:spTree>
    <p:extLst>
      <p:ext uri="{BB962C8B-B14F-4D97-AF65-F5344CB8AC3E}">
        <p14:creationId xmlns:p14="http://schemas.microsoft.com/office/powerpoint/2010/main" val="26656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E41A3D29-786F-E683-E227-068C75D180A4}"/>
              </a:ext>
            </a:extLst>
          </p:cNvPr>
          <p:cNvSpPr txBox="1">
            <a:spLocks/>
          </p:cNvSpPr>
          <p:nvPr/>
        </p:nvSpPr>
        <p:spPr>
          <a:xfrm>
            <a:off x="502465" y="892563"/>
            <a:ext cx="8139069" cy="1247257"/>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CH" sz="6300" dirty="0">
                <a:solidFill>
                  <a:schemeClr val="tx2"/>
                </a:solidFill>
              </a:rPr>
              <a:t>Was ist dein bester Grund </a:t>
            </a:r>
          </a:p>
          <a:p>
            <a:pPr marL="0" indent="0">
              <a:buFont typeface="Arial"/>
              <a:buNone/>
            </a:pPr>
            <a:r>
              <a:rPr lang="de-CH" sz="6300" dirty="0">
                <a:solidFill>
                  <a:schemeClr val="tx2"/>
                </a:solidFill>
              </a:rPr>
              <a:t>um Rauchfrei zu bleiben?</a:t>
            </a:r>
          </a:p>
          <a:p>
            <a:pPr marL="0" indent="0">
              <a:buFont typeface="Arial"/>
              <a:buNone/>
            </a:pPr>
            <a:endParaRPr lang="de-CH" dirty="0"/>
          </a:p>
          <a:p>
            <a:pPr marL="0" indent="0">
              <a:buFont typeface="Arial"/>
              <a:buNone/>
            </a:pPr>
            <a:endParaRPr lang="de-CH" dirty="0"/>
          </a:p>
          <a:p>
            <a:pPr marL="0" indent="0">
              <a:buFont typeface="Arial"/>
              <a:buNone/>
            </a:pPr>
            <a:endParaRPr lang="de-CH" dirty="0"/>
          </a:p>
          <a:p>
            <a:pPr marL="0" indent="0">
              <a:buFont typeface="Arial"/>
              <a:buNone/>
            </a:pPr>
            <a:endParaRPr lang="de-CH" dirty="0"/>
          </a:p>
          <a:p>
            <a:pPr marL="0" indent="0">
              <a:buFont typeface="Arial"/>
              <a:buNone/>
            </a:pPr>
            <a:endParaRPr lang="de-CH" dirty="0"/>
          </a:p>
          <a:p>
            <a:pPr marL="0" indent="0">
              <a:buFont typeface="Arial"/>
              <a:buNone/>
            </a:pPr>
            <a:endParaRPr lang="de-CH" dirty="0"/>
          </a:p>
        </p:txBody>
      </p:sp>
      <p:pic>
        <p:nvPicPr>
          <p:cNvPr id="3" name="Picture 4" descr="Silhouette, Mensch, Freude, Jubel">
            <a:extLst>
              <a:ext uri="{FF2B5EF4-FFF2-40B4-BE49-F238E27FC236}">
                <a16:creationId xmlns:a16="http://schemas.microsoft.com/office/drawing/2014/main" id="{6DFE2A22-F618-9DC3-712D-36A8CDEB76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703" y="2981898"/>
            <a:ext cx="3474544" cy="13898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auchen Aufhören - Illustrationen und Vektorgrafiken - iStock">
            <a:extLst>
              <a:ext uri="{FF2B5EF4-FFF2-40B4-BE49-F238E27FC236}">
                <a16:creationId xmlns:a16="http://schemas.microsoft.com/office/drawing/2014/main" id="{1ACA5A5E-7738-797F-7801-D60A683F86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7086" y="3310856"/>
            <a:ext cx="1089826" cy="87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9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90BFB3E-D25D-4B73-A51B-56AB70C5F058}"/>
              </a:ext>
            </a:extLst>
          </p:cNvPr>
          <p:cNvSpPr>
            <a:spLocks noGrp="1"/>
          </p:cNvSpPr>
          <p:nvPr>
            <p:ph type="body" sz="quarter" idx="10"/>
          </p:nvPr>
        </p:nvSpPr>
        <p:spPr>
          <a:xfrm>
            <a:off x="834772" y="808038"/>
            <a:ext cx="8309227" cy="536899"/>
          </a:xfrm>
        </p:spPr>
        <p:txBody>
          <a:bodyPr/>
          <a:lstStyle/>
          <a:p>
            <a:r>
              <a:rPr lang="de-CH" sz="3200" b="1" dirty="0">
                <a:solidFill>
                  <a:schemeClr val="tx2"/>
                </a:solidFill>
              </a:rPr>
              <a:t>Die </a:t>
            </a:r>
            <a:r>
              <a:rPr lang="de-CH" sz="4400" b="1" dirty="0"/>
              <a:t>Mehrheit</a:t>
            </a:r>
            <a:r>
              <a:rPr lang="de-CH" sz="3200" b="1" dirty="0">
                <a:solidFill>
                  <a:schemeClr val="tx2"/>
                </a:solidFill>
              </a:rPr>
              <a:t> ist rauch- und dampffrei…</a:t>
            </a:r>
          </a:p>
          <a:p>
            <a:endParaRPr lang="de-CH" dirty="0"/>
          </a:p>
        </p:txBody>
      </p:sp>
      <p:sp>
        <p:nvSpPr>
          <p:cNvPr id="5" name="Textfeld 4">
            <a:extLst>
              <a:ext uri="{FF2B5EF4-FFF2-40B4-BE49-F238E27FC236}">
                <a16:creationId xmlns:a16="http://schemas.microsoft.com/office/drawing/2014/main" id="{A46A1983-F822-402F-8595-58685AB86964}"/>
              </a:ext>
            </a:extLst>
          </p:cNvPr>
          <p:cNvSpPr txBox="1"/>
          <p:nvPr/>
        </p:nvSpPr>
        <p:spPr>
          <a:xfrm>
            <a:off x="2671566" y="4348059"/>
            <a:ext cx="4042253" cy="246221"/>
          </a:xfrm>
          <a:prstGeom prst="rect">
            <a:avLst/>
          </a:prstGeom>
          <a:noFill/>
        </p:spPr>
        <p:txBody>
          <a:bodyPr wrap="square" rtlCol="0">
            <a:spAutoFit/>
          </a:bodyPr>
          <a:lstStyle/>
          <a:p>
            <a:r>
              <a:rPr lang="de-CH" sz="1000">
                <a:effectLst/>
                <a:latin typeface="Calibri" panose="020F0502020204030204" pitchFamily="34" charset="0"/>
                <a:ea typeface="Calibri" panose="020F0502020204030204" pitchFamily="34" charset="0"/>
                <a:cs typeface="Times New Roman" panose="02020603050405020304" pitchFamily="18" charset="0"/>
              </a:rPr>
              <a:t>Quelle: </a:t>
            </a:r>
            <a:r>
              <a:rPr lang="de-CH" sz="1000" err="1">
                <a:effectLst/>
                <a:latin typeface="Calibri" panose="020F0502020204030204" pitchFamily="34" charset="0"/>
                <a:ea typeface="Calibri" panose="020F0502020204030204" pitchFamily="34" charset="0"/>
                <a:cs typeface="Times New Roman" panose="02020603050405020304" pitchFamily="18" charset="0"/>
              </a:rPr>
              <a:t>MonAM</a:t>
            </a:r>
            <a:r>
              <a:rPr lang="de-CH" sz="1000">
                <a:effectLst/>
                <a:latin typeface="Calibri" panose="020F0502020204030204" pitchFamily="34" charset="0"/>
                <a:ea typeface="Calibri" panose="020F0502020204030204" pitchFamily="34" charset="0"/>
                <a:cs typeface="Times New Roman" panose="02020603050405020304" pitchFamily="18" charset="0"/>
              </a:rPr>
              <a:t> 2018 (11-15 Jährige)</a:t>
            </a:r>
            <a:endParaRPr lang="de-CH" sz="1000"/>
          </a:p>
        </p:txBody>
      </p:sp>
      <p:pic>
        <p:nvPicPr>
          <p:cNvPr id="8" name="Grafik 7">
            <a:extLst>
              <a:ext uri="{FF2B5EF4-FFF2-40B4-BE49-F238E27FC236}">
                <a16:creationId xmlns:a16="http://schemas.microsoft.com/office/drawing/2014/main" id="{7DBCC2B5-B0B6-9C65-D411-6A77468C504C}"/>
              </a:ext>
            </a:extLst>
          </p:cNvPr>
          <p:cNvPicPr>
            <a:picLocks noChangeAspect="1"/>
          </p:cNvPicPr>
          <p:nvPr/>
        </p:nvPicPr>
        <p:blipFill>
          <a:blip r:embed="rId3"/>
          <a:stretch>
            <a:fillRect/>
          </a:stretch>
        </p:blipFill>
        <p:spPr>
          <a:xfrm>
            <a:off x="2671566" y="1220787"/>
            <a:ext cx="3743325" cy="3114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235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715E889-F655-4EF6-B224-6C2AEDCF9AE2}"/>
              </a:ext>
            </a:extLst>
          </p:cNvPr>
          <p:cNvSpPr>
            <a:spLocks noGrp="1"/>
          </p:cNvSpPr>
          <p:nvPr>
            <p:ph type="body" sz="quarter" idx="10"/>
          </p:nvPr>
        </p:nvSpPr>
        <p:spPr/>
        <p:txBody>
          <a:bodyPr/>
          <a:lstStyle/>
          <a:p>
            <a:r>
              <a:rPr lang="de-CH" sz="3200"/>
              <a:t>….also bleibt auch dabei!!</a:t>
            </a:r>
          </a:p>
        </p:txBody>
      </p:sp>
      <p:pic>
        <p:nvPicPr>
          <p:cNvPr id="4" name="Grafik 3" descr="Quellbild anzeigen">
            <a:extLst>
              <a:ext uri="{FF2B5EF4-FFF2-40B4-BE49-F238E27FC236}">
                <a16:creationId xmlns:a16="http://schemas.microsoft.com/office/drawing/2014/main" id="{03F1EE4D-988F-4482-8CDA-B8D06E1FEA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9714" y="1449046"/>
            <a:ext cx="4784572" cy="3015145"/>
          </a:xfrm>
          <a:prstGeom prst="rect">
            <a:avLst/>
          </a:prstGeom>
          <a:noFill/>
          <a:ln>
            <a:noFill/>
          </a:ln>
        </p:spPr>
      </p:pic>
      <p:pic>
        <p:nvPicPr>
          <p:cNvPr id="6" name="Grafik 5">
            <a:extLst>
              <a:ext uri="{FF2B5EF4-FFF2-40B4-BE49-F238E27FC236}">
                <a16:creationId xmlns:a16="http://schemas.microsoft.com/office/drawing/2014/main" id="{ED13C8E3-96A0-45FB-A15E-1302A81B25BE}"/>
              </a:ext>
            </a:extLst>
          </p:cNvPr>
          <p:cNvPicPr>
            <a:picLocks noChangeAspect="1"/>
          </p:cNvPicPr>
          <p:nvPr/>
        </p:nvPicPr>
        <p:blipFill>
          <a:blip r:embed="rId4"/>
          <a:stretch>
            <a:fillRect/>
          </a:stretch>
        </p:blipFill>
        <p:spPr>
          <a:xfrm>
            <a:off x="6162713" y="311449"/>
            <a:ext cx="889070" cy="889070"/>
          </a:xfrm>
          <a:prstGeom prst="rect">
            <a:avLst/>
          </a:prstGeom>
        </p:spPr>
      </p:pic>
    </p:spTree>
    <p:extLst>
      <p:ext uri="{BB962C8B-B14F-4D97-AF65-F5344CB8AC3E}">
        <p14:creationId xmlns:p14="http://schemas.microsoft.com/office/powerpoint/2010/main" val="323609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5F374A-DD6D-BC47-A355-CAE39CE65585}"/>
              </a:ext>
            </a:extLst>
          </p:cNvPr>
          <p:cNvSpPr>
            <a:spLocks noGrp="1"/>
          </p:cNvSpPr>
          <p:nvPr>
            <p:ph type="body" sz="quarter" idx="10"/>
          </p:nvPr>
        </p:nvSpPr>
        <p:spPr/>
        <p:txBody>
          <a:bodyPr/>
          <a:lstStyle/>
          <a:p>
            <a:endParaRPr lang="de-DE"/>
          </a:p>
        </p:txBody>
      </p:sp>
      <p:pic>
        <p:nvPicPr>
          <p:cNvPr id="5" name="Grafik 4">
            <a:extLst>
              <a:ext uri="{FF2B5EF4-FFF2-40B4-BE49-F238E27FC236}">
                <a16:creationId xmlns:a16="http://schemas.microsoft.com/office/drawing/2014/main" id="{24F4C2A0-8AAB-4F63-8CE4-59935A34E3A3}"/>
              </a:ext>
            </a:extLst>
          </p:cNvPr>
          <p:cNvPicPr>
            <a:picLocks noChangeAspect="1"/>
          </p:cNvPicPr>
          <p:nvPr/>
        </p:nvPicPr>
        <p:blipFill>
          <a:blip r:embed="rId3"/>
          <a:stretch>
            <a:fillRect/>
          </a:stretch>
        </p:blipFill>
        <p:spPr>
          <a:xfrm>
            <a:off x="1847597" y="639699"/>
            <a:ext cx="5715000" cy="3209925"/>
          </a:xfrm>
          <a:prstGeom prst="rect">
            <a:avLst/>
          </a:prstGeom>
        </p:spPr>
      </p:pic>
    </p:spTree>
    <p:extLst>
      <p:ext uri="{BB962C8B-B14F-4D97-AF65-F5344CB8AC3E}">
        <p14:creationId xmlns:p14="http://schemas.microsoft.com/office/powerpoint/2010/main" val="26171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0B435F22-41B3-435A-8FEE-029F554561AC}"/>
              </a:ext>
            </a:extLst>
          </p:cNvPr>
          <p:cNvSpPr>
            <a:spLocks noGrp="1"/>
          </p:cNvSpPr>
          <p:nvPr>
            <p:ph type="body" sz="quarter" idx="11"/>
          </p:nvPr>
        </p:nvSpPr>
        <p:spPr/>
        <p:txBody>
          <a:bodyPr/>
          <a:lstStyle/>
          <a:p>
            <a:pPr marL="571500" indent="-571500">
              <a:lnSpc>
                <a:spcPct val="150000"/>
              </a:lnSpc>
              <a:buFont typeface="Arial" panose="020B0604020202020204" pitchFamily="34" charset="0"/>
              <a:buChar char="•"/>
            </a:pPr>
            <a:r>
              <a:rPr lang="de-DE" sz="1600" dirty="0"/>
              <a:t>Einstieg </a:t>
            </a:r>
          </a:p>
          <a:p>
            <a:pPr marL="571500" indent="-571500">
              <a:lnSpc>
                <a:spcPct val="150000"/>
              </a:lnSpc>
              <a:buFont typeface="Arial" panose="020B0604020202020204" pitchFamily="34" charset="0"/>
              <a:buChar char="•"/>
            </a:pPr>
            <a:r>
              <a:rPr lang="de-DE" sz="1600" dirty="0"/>
              <a:t>Präsentationen </a:t>
            </a:r>
          </a:p>
          <a:p>
            <a:pPr marL="571500" indent="-571500">
              <a:lnSpc>
                <a:spcPct val="150000"/>
              </a:lnSpc>
              <a:buFont typeface="Arial" panose="020B0604020202020204" pitchFamily="34" charset="0"/>
              <a:buChar char="•"/>
            </a:pPr>
            <a:r>
              <a:rPr lang="de-DE" sz="1600" dirty="0" err="1"/>
              <a:t>Kahoot</a:t>
            </a:r>
            <a:r>
              <a:rPr lang="de-DE" sz="1600" dirty="0"/>
              <a:t>-Quiz </a:t>
            </a:r>
          </a:p>
          <a:p>
            <a:pPr marL="571500" indent="-571500">
              <a:lnSpc>
                <a:spcPct val="150000"/>
              </a:lnSpc>
              <a:buFont typeface="Arial" panose="020B0604020202020204" pitchFamily="34" charset="0"/>
              <a:buChar char="•"/>
            </a:pPr>
            <a:r>
              <a:rPr lang="de-DE" sz="1600" dirty="0"/>
              <a:t>Abschluss</a:t>
            </a:r>
          </a:p>
          <a:p>
            <a:endParaRPr lang="de-CH" dirty="0"/>
          </a:p>
        </p:txBody>
      </p:sp>
      <p:sp>
        <p:nvSpPr>
          <p:cNvPr id="2" name="Textplatzhalter 1">
            <a:extLst>
              <a:ext uri="{FF2B5EF4-FFF2-40B4-BE49-F238E27FC236}">
                <a16:creationId xmlns:a16="http://schemas.microsoft.com/office/drawing/2014/main" id="{213DAAEE-3F76-0E4D-BA4D-882E98455085}"/>
              </a:ext>
            </a:extLst>
          </p:cNvPr>
          <p:cNvSpPr>
            <a:spLocks noGrp="1"/>
          </p:cNvSpPr>
          <p:nvPr>
            <p:ph type="body" sz="quarter" idx="10"/>
          </p:nvPr>
        </p:nvSpPr>
        <p:spPr/>
        <p:txBody>
          <a:bodyPr/>
          <a:lstStyle/>
          <a:p>
            <a:r>
              <a:rPr lang="de-DE"/>
              <a:t>Ablauf</a:t>
            </a:r>
          </a:p>
        </p:txBody>
      </p:sp>
    </p:spTree>
    <p:extLst>
      <p:ext uri="{BB962C8B-B14F-4D97-AF65-F5344CB8AC3E}">
        <p14:creationId xmlns:p14="http://schemas.microsoft.com/office/powerpoint/2010/main" val="231816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73B5177-1FDE-499A-8643-A6A9E47DD6EF}"/>
              </a:ext>
            </a:extLst>
          </p:cNvPr>
          <p:cNvSpPr>
            <a:spLocks noGrp="1"/>
          </p:cNvSpPr>
          <p:nvPr>
            <p:ph type="body" sz="quarter" idx="10"/>
          </p:nvPr>
        </p:nvSpPr>
        <p:spPr>
          <a:xfrm>
            <a:off x="514267" y="363880"/>
            <a:ext cx="5310800" cy="1153348"/>
          </a:xfrm>
        </p:spPr>
        <p:txBody>
          <a:bodyPr/>
          <a:lstStyle/>
          <a:p>
            <a:pPr>
              <a:lnSpc>
                <a:spcPct val="100000"/>
              </a:lnSpc>
            </a:pPr>
            <a:r>
              <a:rPr lang="de-CH" sz="2200"/>
              <a:t>Warum wir in der Raucherprävention eure Altersgruppe im Fokus haben?</a:t>
            </a:r>
          </a:p>
          <a:p>
            <a:endParaRPr lang="de-CH"/>
          </a:p>
        </p:txBody>
      </p:sp>
      <p:pic>
        <p:nvPicPr>
          <p:cNvPr id="3" name="Grafik 2">
            <a:extLst>
              <a:ext uri="{FF2B5EF4-FFF2-40B4-BE49-F238E27FC236}">
                <a16:creationId xmlns:a16="http://schemas.microsoft.com/office/drawing/2014/main" id="{839DA5AC-90B5-43E3-BC35-DEBFB09AF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67" y="2171040"/>
            <a:ext cx="4884290" cy="2746438"/>
          </a:xfrm>
          <a:prstGeom prst="rect">
            <a:avLst/>
          </a:prstGeom>
        </p:spPr>
      </p:pic>
      <p:pic>
        <p:nvPicPr>
          <p:cNvPr id="4" name="Picture 2" descr="Bild">
            <a:extLst>
              <a:ext uri="{FF2B5EF4-FFF2-40B4-BE49-F238E27FC236}">
                <a16:creationId xmlns:a16="http://schemas.microsoft.com/office/drawing/2014/main" id="{092C6C15-E6C1-465C-AA78-EC8E4BE85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738" y="2171040"/>
            <a:ext cx="3654939" cy="274643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DBC1AAFE-326A-4E27-B3AF-C6E255F44800}"/>
              </a:ext>
            </a:extLst>
          </p:cNvPr>
          <p:cNvSpPr txBox="1"/>
          <p:nvPr/>
        </p:nvSpPr>
        <p:spPr>
          <a:xfrm>
            <a:off x="1617663" y="4851112"/>
            <a:ext cx="7863840" cy="584775"/>
          </a:xfrm>
          <a:prstGeom prst="rect">
            <a:avLst/>
          </a:prstGeom>
          <a:noFill/>
        </p:spPr>
        <p:txBody>
          <a:bodyPr wrap="square">
            <a:spAutoFit/>
          </a:bodyPr>
          <a:lstStyle/>
          <a:p>
            <a:pPr marL="0" indent="0">
              <a:buNone/>
            </a:pPr>
            <a:r>
              <a:rPr lang="de-CH" sz="1400" b="1"/>
              <a:t>Die meisten lebenslänglichen Rauchenden beginnen </a:t>
            </a:r>
            <a:r>
              <a:rPr lang="de-CH" sz="1400" b="1" u="sng"/>
              <a:t>im frühen Alter</a:t>
            </a:r>
            <a:r>
              <a:rPr lang="de-CH" sz="1400" b="1"/>
              <a:t>!</a:t>
            </a:r>
            <a:endParaRPr lang="de-CH" sz="1400" b="1" u="sng"/>
          </a:p>
          <a:p>
            <a:pPr marL="0" indent="0">
              <a:buNone/>
            </a:pPr>
            <a:endParaRPr lang="de-CH" sz="1800" b="1"/>
          </a:p>
        </p:txBody>
      </p:sp>
      <p:sp>
        <p:nvSpPr>
          <p:cNvPr id="7" name="Denkblase: wolkenförmig 6">
            <a:extLst>
              <a:ext uri="{FF2B5EF4-FFF2-40B4-BE49-F238E27FC236}">
                <a16:creationId xmlns:a16="http://schemas.microsoft.com/office/drawing/2014/main" id="{B350DCE9-5692-4725-A9DA-CAE07B1F9AE1}"/>
              </a:ext>
            </a:extLst>
          </p:cNvPr>
          <p:cNvSpPr/>
          <p:nvPr/>
        </p:nvSpPr>
        <p:spPr>
          <a:xfrm>
            <a:off x="2805576" y="1092911"/>
            <a:ext cx="3279630" cy="1227854"/>
          </a:xfrm>
          <a:prstGeom prst="cloudCallout">
            <a:avLst>
              <a:gd name="adj1" fmla="val -65326"/>
              <a:gd name="adj2" fmla="val 52995"/>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a:t>Mich triffts </a:t>
            </a:r>
            <a:r>
              <a:rPr lang="de-CH" sz="1600" err="1"/>
              <a:t>scho</a:t>
            </a:r>
            <a:r>
              <a:rPr lang="de-CH" sz="1600"/>
              <a:t> </a:t>
            </a:r>
            <a:r>
              <a:rPr lang="de-CH" sz="1600" err="1"/>
              <a:t>nöd</a:t>
            </a:r>
            <a:r>
              <a:rPr lang="de-CH" sz="1600"/>
              <a:t>…</a:t>
            </a:r>
          </a:p>
        </p:txBody>
      </p:sp>
      <p:sp>
        <p:nvSpPr>
          <p:cNvPr id="8" name="Denkblase: wolkenförmig 7">
            <a:extLst>
              <a:ext uri="{FF2B5EF4-FFF2-40B4-BE49-F238E27FC236}">
                <a16:creationId xmlns:a16="http://schemas.microsoft.com/office/drawing/2014/main" id="{FF573E45-2750-4FBB-B905-B9212319F84C}"/>
              </a:ext>
            </a:extLst>
          </p:cNvPr>
          <p:cNvSpPr/>
          <p:nvPr/>
        </p:nvSpPr>
        <p:spPr>
          <a:xfrm>
            <a:off x="6951796" y="226022"/>
            <a:ext cx="2192204" cy="1893573"/>
          </a:xfrm>
          <a:prstGeom prst="cloudCallout">
            <a:avLst>
              <a:gd name="adj1" fmla="val -39562"/>
              <a:gd name="adj2" fmla="val 72033"/>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a:t>Wieso </a:t>
            </a:r>
            <a:r>
              <a:rPr lang="de-CH" sz="1400" err="1"/>
              <a:t>han</a:t>
            </a:r>
            <a:r>
              <a:rPr lang="de-CH" sz="1400"/>
              <a:t> ich im junge Alter nur </a:t>
            </a:r>
            <a:r>
              <a:rPr lang="de-CH" sz="1400" err="1"/>
              <a:t>ahgfange</a:t>
            </a:r>
            <a:r>
              <a:rPr lang="de-CH" sz="1400"/>
              <a:t> Rauche?????</a:t>
            </a:r>
          </a:p>
        </p:txBody>
      </p:sp>
    </p:spTree>
    <p:extLst>
      <p:ext uri="{BB962C8B-B14F-4D97-AF65-F5344CB8AC3E}">
        <p14:creationId xmlns:p14="http://schemas.microsoft.com/office/powerpoint/2010/main" val="298092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58DBAB5-A765-1849-9781-2570B0D78889}"/>
              </a:ext>
            </a:extLst>
          </p:cNvPr>
          <p:cNvSpPr>
            <a:spLocks noGrp="1"/>
          </p:cNvSpPr>
          <p:nvPr>
            <p:ph type="body" sz="quarter" idx="10"/>
          </p:nvPr>
        </p:nvSpPr>
        <p:spPr/>
        <p:txBody>
          <a:bodyPr/>
          <a:lstStyle/>
          <a:p>
            <a:r>
              <a:rPr lang="de-CH"/>
              <a:t>Präsentationen</a:t>
            </a:r>
          </a:p>
        </p:txBody>
      </p:sp>
    </p:spTree>
    <p:extLst>
      <p:ext uri="{BB962C8B-B14F-4D97-AF65-F5344CB8AC3E}">
        <p14:creationId xmlns:p14="http://schemas.microsoft.com/office/powerpoint/2010/main" val="236169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26" descr="Image">
            <a:extLst>
              <a:ext uri="{FF2B5EF4-FFF2-40B4-BE49-F238E27FC236}">
                <a16:creationId xmlns:a16="http://schemas.microsoft.com/office/drawing/2014/main" id="{F0F6E614-395D-436B-A8F3-AFC58BC7F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15" y="804791"/>
            <a:ext cx="2614044" cy="1470762"/>
          </a:xfrm>
          <a:prstGeom prst="rect">
            <a:avLst/>
          </a:prstGeom>
        </p:spPr>
      </p:pic>
      <p:pic>
        <p:nvPicPr>
          <p:cNvPr id="26" name="Grafik 25" descr="Quellbild anzeigen">
            <a:extLst>
              <a:ext uri="{FF2B5EF4-FFF2-40B4-BE49-F238E27FC236}">
                <a16:creationId xmlns:a16="http://schemas.microsoft.com/office/drawing/2014/main" id="{54E709BA-BFB0-4883-A1F9-091CE0B721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418" y="3091478"/>
            <a:ext cx="2571732" cy="1568779"/>
          </a:xfrm>
          <a:prstGeom prst="rect">
            <a:avLst/>
          </a:prstGeom>
          <a:noFill/>
          <a:ln>
            <a:noFill/>
          </a:ln>
        </p:spPr>
      </p:pic>
      <p:pic>
        <p:nvPicPr>
          <p:cNvPr id="25" name="Grafik 24" descr="Quellbild anzeigen">
            <a:extLst>
              <a:ext uri="{FF2B5EF4-FFF2-40B4-BE49-F238E27FC236}">
                <a16:creationId xmlns:a16="http://schemas.microsoft.com/office/drawing/2014/main" id="{29967470-493A-4376-B2DB-6A412F1BBD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03317" y="2681696"/>
            <a:ext cx="2880361" cy="1619568"/>
          </a:xfrm>
          <a:prstGeom prst="rect">
            <a:avLst/>
          </a:prstGeom>
          <a:noFill/>
          <a:ln>
            <a:noFill/>
          </a:ln>
        </p:spPr>
      </p:pic>
      <p:sp>
        <p:nvSpPr>
          <p:cNvPr id="22" name="Stern: 8 Zacken 21">
            <a:extLst>
              <a:ext uri="{FF2B5EF4-FFF2-40B4-BE49-F238E27FC236}">
                <a16:creationId xmlns:a16="http://schemas.microsoft.com/office/drawing/2014/main" id="{A83CC16A-6477-4583-9B15-14703E646790}"/>
              </a:ext>
            </a:extLst>
          </p:cNvPr>
          <p:cNvSpPr/>
          <p:nvPr/>
        </p:nvSpPr>
        <p:spPr>
          <a:xfrm>
            <a:off x="5552599" y="2250776"/>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3" name="Textfeld 19">
            <a:extLst>
              <a:ext uri="{FF2B5EF4-FFF2-40B4-BE49-F238E27FC236}">
                <a16:creationId xmlns:a16="http://schemas.microsoft.com/office/drawing/2014/main" id="{19416CD9-830F-475F-96A1-499B37F34BBA}"/>
              </a:ext>
            </a:extLst>
          </p:cNvPr>
          <p:cNvSpPr txBox="1"/>
          <p:nvPr/>
        </p:nvSpPr>
        <p:spPr>
          <a:xfrm>
            <a:off x="5742514" y="2329612"/>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fik 7" descr="Schwere Lungenschäden durch E-Zigaretten | MDR.DE">
            <a:extLst>
              <a:ext uri="{FF2B5EF4-FFF2-40B4-BE49-F238E27FC236}">
                <a16:creationId xmlns:a16="http://schemas.microsoft.com/office/drawing/2014/main" id="{2132511A-18CF-4228-8E76-FD7052D4B1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20043" y="576165"/>
            <a:ext cx="2613823" cy="1470275"/>
          </a:xfrm>
          <a:prstGeom prst="rect">
            <a:avLst/>
          </a:prstGeom>
          <a:noFill/>
          <a:ln>
            <a:noFill/>
          </a:ln>
        </p:spPr>
      </p:pic>
      <p:sp>
        <p:nvSpPr>
          <p:cNvPr id="12" name="Textfeld 11">
            <a:extLst>
              <a:ext uri="{FF2B5EF4-FFF2-40B4-BE49-F238E27FC236}">
                <a16:creationId xmlns:a16="http://schemas.microsoft.com/office/drawing/2014/main" id="{A1E1663F-D8F7-4185-AF48-A7EAD70F379B}"/>
              </a:ext>
            </a:extLst>
          </p:cNvPr>
          <p:cNvSpPr txBox="1"/>
          <p:nvPr/>
        </p:nvSpPr>
        <p:spPr>
          <a:xfrm>
            <a:off x="1140746" y="413211"/>
            <a:ext cx="1088983" cy="430887"/>
          </a:xfrm>
          <a:prstGeom prst="rect">
            <a:avLst/>
          </a:prstGeom>
          <a:noFill/>
        </p:spPr>
        <p:txBody>
          <a:bodyPr wrap="square" rtlCol="0">
            <a:spAutoFit/>
          </a:bodyPr>
          <a:lstStyle/>
          <a:p>
            <a:r>
              <a:rPr lang="de-CH" sz="2200" b="1">
                <a:solidFill>
                  <a:schemeClr val="tx2"/>
                </a:solidFill>
              </a:rPr>
              <a:t>Sucht</a:t>
            </a:r>
          </a:p>
        </p:txBody>
      </p:sp>
      <p:sp>
        <p:nvSpPr>
          <p:cNvPr id="13" name="Textfeld 12">
            <a:extLst>
              <a:ext uri="{FF2B5EF4-FFF2-40B4-BE49-F238E27FC236}">
                <a16:creationId xmlns:a16="http://schemas.microsoft.com/office/drawing/2014/main" id="{34662240-4426-4F38-99EA-674CD2F55F58}"/>
              </a:ext>
            </a:extLst>
          </p:cNvPr>
          <p:cNvSpPr txBox="1"/>
          <p:nvPr/>
        </p:nvSpPr>
        <p:spPr>
          <a:xfrm>
            <a:off x="5957035" y="206834"/>
            <a:ext cx="2046219" cy="430887"/>
          </a:xfrm>
          <a:prstGeom prst="rect">
            <a:avLst/>
          </a:prstGeom>
          <a:noFill/>
        </p:spPr>
        <p:txBody>
          <a:bodyPr wrap="square" rtlCol="0">
            <a:spAutoFit/>
          </a:bodyPr>
          <a:lstStyle/>
          <a:p>
            <a:r>
              <a:rPr lang="de-CH" sz="2200" b="1">
                <a:solidFill>
                  <a:schemeClr val="tx2"/>
                </a:solidFill>
              </a:rPr>
              <a:t>Schädlichkeit</a:t>
            </a:r>
          </a:p>
        </p:txBody>
      </p:sp>
      <p:sp>
        <p:nvSpPr>
          <p:cNvPr id="14" name="Textfeld 13">
            <a:extLst>
              <a:ext uri="{FF2B5EF4-FFF2-40B4-BE49-F238E27FC236}">
                <a16:creationId xmlns:a16="http://schemas.microsoft.com/office/drawing/2014/main" id="{BB0F0660-C280-4C44-B6F1-C06574722B3D}"/>
              </a:ext>
            </a:extLst>
          </p:cNvPr>
          <p:cNvSpPr txBox="1"/>
          <p:nvPr/>
        </p:nvSpPr>
        <p:spPr>
          <a:xfrm>
            <a:off x="1061663" y="2737763"/>
            <a:ext cx="2647540" cy="430887"/>
          </a:xfrm>
          <a:prstGeom prst="rect">
            <a:avLst/>
          </a:prstGeom>
          <a:noFill/>
        </p:spPr>
        <p:txBody>
          <a:bodyPr wrap="square" rtlCol="0">
            <a:spAutoFit/>
          </a:bodyPr>
          <a:lstStyle/>
          <a:p>
            <a:r>
              <a:rPr lang="de-CH" sz="2200" b="1">
                <a:solidFill>
                  <a:schemeClr val="tx2"/>
                </a:solidFill>
              </a:rPr>
              <a:t>Umwelt</a:t>
            </a:r>
          </a:p>
        </p:txBody>
      </p:sp>
      <p:sp>
        <p:nvSpPr>
          <p:cNvPr id="15" name="Textfeld 14">
            <a:extLst>
              <a:ext uri="{FF2B5EF4-FFF2-40B4-BE49-F238E27FC236}">
                <a16:creationId xmlns:a16="http://schemas.microsoft.com/office/drawing/2014/main" id="{1A2D02FA-68B5-4490-A1D1-B71BB91547FF}"/>
              </a:ext>
            </a:extLst>
          </p:cNvPr>
          <p:cNvSpPr txBox="1"/>
          <p:nvPr/>
        </p:nvSpPr>
        <p:spPr>
          <a:xfrm>
            <a:off x="6360517" y="2290211"/>
            <a:ext cx="1488924" cy="430887"/>
          </a:xfrm>
          <a:prstGeom prst="rect">
            <a:avLst/>
          </a:prstGeom>
          <a:noFill/>
        </p:spPr>
        <p:txBody>
          <a:bodyPr wrap="square" rtlCol="0">
            <a:spAutoFit/>
          </a:bodyPr>
          <a:lstStyle/>
          <a:p>
            <a:r>
              <a:rPr lang="de-CH" sz="2200" b="1">
                <a:solidFill>
                  <a:schemeClr val="tx2"/>
                </a:solidFill>
              </a:rPr>
              <a:t>Werbung</a:t>
            </a:r>
          </a:p>
        </p:txBody>
      </p:sp>
      <p:sp>
        <p:nvSpPr>
          <p:cNvPr id="16" name="Stern: 8 Zacken 15">
            <a:extLst>
              <a:ext uri="{FF2B5EF4-FFF2-40B4-BE49-F238E27FC236}">
                <a16:creationId xmlns:a16="http://schemas.microsoft.com/office/drawing/2014/main" id="{63C0DAA6-EF10-4A1C-9520-B2E58E3334B7}"/>
              </a:ext>
            </a:extLst>
          </p:cNvPr>
          <p:cNvSpPr/>
          <p:nvPr/>
        </p:nvSpPr>
        <p:spPr>
          <a:xfrm>
            <a:off x="246518" y="313852"/>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7" name="Textfeld 19">
            <a:extLst>
              <a:ext uri="{FF2B5EF4-FFF2-40B4-BE49-F238E27FC236}">
                <a16:creationId xmlns:a16="http://schemas.microsoft.com/office/drawing/2014/main" id="{980DC459-2AC9-4E01-BD00-B6C9CE4DF4DA}"/>
              </a:ext>
            </a:extLst>
          </p:cNvPr>
          <p:cNvSpPr txBox="1"/>
          <p:nvPr/>
        </p:nvSpPr>
        <p:spPr>
          <a:xfrm>
            <a:off x="436433" y="392688"/>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Stern: 8 Zacken 17">
            <a:extLst>
              <a:ext uri="{FF2B5EF4-FFF2-40B4-BE49-F238E27FC236}">
                <a16:creationId xmlns:a16="http://schemas.microsoft.com/office/drawing/2014/main" id="{C19E4064-46C3-4D94-875F-35448C080ED1}"/>
              </a:ext>
            </a:extLst>
          </p:cNvPr>
          <p:cNvSpPr/>
          <p:nvPr/>
        </p:nvSpPr>
        <p:spPr>
          <a:xfrm>
            <a:off x="5148358" y="135870"/>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9" name="Textfeld 19">
            <a:extLst>
              <a:ext uri="{FF2B5EF4-FFF2-40B4-BE49-F238E27FC236}">
                <a16:creationId xmlns:a16="http://schemas.microsoft.com/office/drawing/2014/main" id="{F9FE5E58-02EE-4DCC-8C80-8A272BC8CBAC}"/>
              </a:ext>
            </a:extLst>
          </p:cNvPr>
          <p:cNvSpPr txBox="1"/>
          <p:nvPr/>
        </p:nvSpPr>
        <p:spPr>
          <a:xfrm>
            <a:off x="5338273" y="214706"/>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latin typeface="Arial" panose="020B0604020202020204" pitchFamily="34" charset="0"/>
                <a:ea typeface="Calibri" panose="020F0502020204030204" pitchFamily="34" charset="0"/>
                <a:cs typeface="Times New Roman" panose="02020603050405020304" pitchFamily="18" charset="0"/>
              </a:rPr>
              <a:t>2</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tern: 8 Zacken 19">
            <a:extLst>
              <a:ext uri="{FF2B5EF4-FFF2-40B4-BE49-F238E27FC236}">
                <a16:creationId xmlns:a16="http://schemas.microsoft.com/office/drawing/2014/main" id="{B978014E-5B3C-4D56-8A0A-AAD41795427E}"/>
              </a:ext>
            </a:extLst>
          </p:cNvPr>
          <p:cNvSpPr/>
          <p:nvPr/>
        </p:nvSpPr>
        <p:spPr>
          <a:xfrm>
            <a:off x="280900" y="2638632"/>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1" name="Textfeld 19">
            <a:extLst>
              <a:ext uri="{FF2B5EF4-FFF2-40B4-BE49-F238E27FC236}">
                <a16:creationId xmlns:a16="http://schemas.microsoft.com/office/drawing/2014/main" id="{382D263A-408D-4599-8D54-59444660EA57}"/>
              </a:ext>
            </a:extLst>
          </p:cNvPr>
          <p:cNvSpPr txBox="1"/>
          <p:nvPr/>
        </p:nvSpPr>
        <p:spPr>
          <a:xfrm>
            <a:off x="493836" y="2727025"/>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latin typeface="Arial" panose="020B0604020202020204" pitchFamily="34" charset="0"/>
                <a:ea typeface="Calibri" panose="020F0502020204030204" pitchFamily="34" charset="0"/>
                <a:cs typeface="Times New Roman" panose="02020603050405020304" pitchFamily="18" charset="0"/>
              </a:rPr>
              <a:t>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hteck: abgerundete Ecken 23">
            <a:extLst>
              <a:ext uri="{FF2B5EF4-FFF2-40B4-BE49-F238E27FC236}">
                <a16:creationId xmlns:a16="http://schemas.microsoft.com/office/drawing/2014/main" id="{7C3C1617-9BFC-4FF3-B1B4-FA59E4AE042E}"/>
              </a:ext>
            </a:extLst>
          </p:cNvPr>
          <p:cNvSpPr/>
          <p:nvPr/>
        </p:nvSpPr>
        <p:spPr>
          <a:xfrm>
            <a:off x="3093553" y="1705395"/>
            <a:ext cx="2296855" cy="1055637"/>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2400" b="1"/>
              <a:t>E-Zigaretten</a:t>
            </a:r>
          </a:p>
        </p:txBody>
      </p:sp>
    </p:spTree>
    <p:extLst>
      <p:ext uri="{BB962C8B-B14F-4D97-AF65-F5344CB8AC3E}">
        <p14:creationId xmlns:p14="http://schemas.microsoft.com/office/powerpoint/2010/main" val="23898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58DBAB5-A765-1849-9781-2570B0D78889}"/>
              </a:ext>
            </a:extLst>
          </p:cNvPr>
          <p:cNvSpPr>
            <a:spLocks noGrp="1"/>
          </p:cNvSpPr>
          <p:nvPr>
            <p:ph type="body" sz="quarter" idx="10"/>
          </p:nvPr>
        </p:nvSpPr>
        <p:spPr/>
        <p:txBody>
          <a:bodyPr/>
          <a:lstStyle/>
          <a:p>
            <a:r>
              <a:rPr lang="de-CH" dirty="0"/>
              <a:t>Quiz</a:t>
            </a:r>
          </a:p>
          <a:p>
            <a:endParaRPr lang="de-CH" dirty="0"/>
          </a:p>
          <a:p>
            <a:r>
              <a:rPr lang="de-CH" dirty="0">
                <a:solidFill>
                  <a:srgbClr val="0075BF"/>
                </a:solidFill>
              </a:rPr>
              <a:t>kahoot.it</a:t>
            </a:r>
          </a:p>
        </p:txBody>
      </p:sp>
    </p:spTree>
    <p:extLst>
      <p:ext uri="{BB962C8B-B14F-4D97-AF65-F5344CB8AC3E}">
        <p14:creationId xmlns:p14="http://schemas.microsoft.com/office/powerpoint/2010/main" val="47554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E4B4D4-945F-447D-A4BA-B6D6D8640778}"/>
              </a:ext>
            </a:extLst>
          </p:cNvPr>
          <p:cNvSpPr>
            <a:spLocks noGrp="1"/>
          </p:cNvSpPr>
          <p:nvPr>
            <p:ph type="body" sz="quarter" idx="10"/>
          </p:nvPr>
        </p:nvSpPr>
        <p:spPr/>
        <p:txBody>
          <a:bodyPr/>
          <a:lstStyle/>
          <a:p>
            <a:r>
              <a:rPr lang="de-CH" dirty="0"/>
              <a:t>Zusammenfassung</a:t>
            </a:r>
          </a:p>
        </p:txBody>
      </p:sp>
    </p:spTree>
    <p:extLst>
      <p:ext uri="{BB962C8B-B14F-4D97-AF65-F5344CB8AC3E}">
        <p14:creationId xmlns:p14="http://schemas.microsoft.com/office/powerpoint/2010/main" val="216290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26" descr="Image">
            <a:extLst>
              <a:ext uri="{FF2B5EF4-FFF2-40B4-BE49-F238E27FC236}">
                <a16:creationId xmlns:a16="http://schemas.microsoft.com/office/drawing/2014/main" id="{B08304C2-F265-450F-A8DB-5B921EF28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02" y="826631"/>
            <a:ext cx="1275044" cy="717389"/>
          </a:xfrm>
          <a:prstGeom prst="rect">
            <a:avLst/>
          </a:prstGeom>
        </p:spPr>
      </p:pic>
      <p:pic>
        <p:nvPicPr>
          <p:cNvPr id="26" name="Grafik 25" descr="Quellbild anzeigen">
            <a:extLst>
              <a:ext uri="{FF2B5EF4-FFF2-40B4-BE49-F238E27FC236}">
                <a16:creationId xmlns:a16="http://schemas.microsoft.com/office/drawing/2014/main" id="{339F734D-0266-4C34-BD28-2A8318794A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410" y="3291091"/>
            <a:ext cx="1313287" cy="801117"/>
          </a:xfrm>
          <a:prstGeom prst="rect">
            <a:avLst/>
          </a:prstGeom>
          <a:noFill/>
          <a:ln>
            <a:noFill/>
          </a:ln>
        </p:spPr>
      </p:pic>
      <p:pic>
        <p:nvPicPr>
          <p:cNvPr id="25" name="Grafik 24" descr="Quellbild anzeigen">
            <a:extLst>
              <a:ext uri="{FF2B5EF4-FFF2-40B4-BE49-F238E27FC236}">
                <a16:creationId xmlns:a16="http://schemas.microsoft.com/office/drawing/2014/main" id="{567B96C0-25D6-4FA3-BD3F-CFEAFBB66C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9493" y="2621896"/>
            <a:ext cx="1341137" cy="754094"/>
          </a:xfrm>
          <a:prstGeom prst="rect">
            <a:avLst/>
          </a:prstGeom>
          <a:noFill/>
          <a:ln>
            <a:noFill/>
          </a:ln>
        </p:spPr>
      </p:pic>
      <p:pic>
        <p:nvPicPr>
          <p:cNvPr id="8" name="Grafik 7" descr="Schwere Lungenschäden durch E-Zigaretten | MDR.DE">
            <a:extLst>
              <a:ext uri="{FF2B5EF4-FFF2-40B4-BE49-F238E27FC236}">
                <a16:creationId xmlns:a16="http://schemas.microsoft.com/office/drawing/2014/main" id="{2132511A-18CF-4228-8E76-FD7052D4B1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20044" y="615418"/>
            <a:ext cx="1285476" cy="723080"/>
          </a:xfrm>
          <a:prstGeom prst="rect">
            <a:avLst/>
          </a:prstGeom>
          <a:noFill/>
          <a:ln>
            <a:noFill/>
          </a:ln>
        </p:spPr>
      </p:pic>
      <p:sp>
        <p:nvSpPr>
          <p:cNvPr id="12" name="Textfeld 11">
            <a:extLst>
              <a:ext uri="{FF2B5EF4-FFF2-40B4-BE49-F238E27FC236}">
                <a16:creationId xmlns:a16="http://schemas.microsoft.com/office/drawing/2014/main" id="{A1E1663F-D8F7-4185-AF48-A7EAD70F379B}"/>
              </a:ext>
            </a:extLst>
          </p:cNvPr>
          <p:cNvSpPr txBox="1"/>
          <p:nvPr/>
        </p:nvSpPr>
        <p:spPr>
          <a:xfrm>
            <a:off x="1042271" y="442568"/>
            <a:ext cx="1275044" cy="461665"/>
          </a:xfrm>
          <a:prstGeom prst="rect">
            <a:avLst/>
          </a:prstGeom>
          <a:noFill/>
        </p:spPr>
        <p:txBody>
          <a:bodyPr wrap="square" rtlCol="0">
            <a:spAutoFit/>
          </a:bodyPr>
          <a:lstStyle/>
          <a:p>
            <a:r>
              <a:rPr lang="de-CH" sz="2400" b="1">
                <a:solidFill>
                  <a:schemeClr val="tx2"/>
                </a:solidFill>
              </a:rPr>
              <a:t>Sucht</a:t>
            </a:r>
          </a:p>
        </p:txBody>
      </p:sp>
      <p:sp>
        <p:nvSpPr>
          <p:cNvPr id="13" name="Textfeld 12">
            <a:extLst>
              <a:ext uri="{FF2B5EF4-FFF2-40B4-BE49-F238E27FC236}">
                <a16:creationId xmlns:a16="http://schemas.microsoft.com/office/drawing/2014/main" id="{34662240-4426-4F38-99EA-674CD2F55F58}"/>
              </a:ext>
            </a:extLst>
          </p:cNvPr>
          <p:cNvSpPr txBox="1"/>
          <p:nvPr/>
        </p:nvSpPr>
        <p:spPr>
          <a:xfrm>
            <a:off x="5957035" y="206834"/>
            <a:ext cx="2498033" cy="461665"/>
          </a:xfrm>
          <a:prstGeom prst="rect">
            <a:avLst/>
          </a:prstGeom>
          <a:noFill/>
        </p:spPr>
        <p:txBody>
          <a:bodyPr wrap="square" rtlCol="0">
            <a:spAutoFit/>
          </a:bodyPr>
          <a:lstStyle/>
          <a:p>
            <a:r>
              <a:rPr lang="de-CH" sz="2400" b="1">
                <a:solidFill>
                  <a:schemeClr val="tx2"/>
                </a:solidFill>
              </a:rPr>
              <a:t>Schädlichkeit</a:t>
            </a:r>
          </a:p>
        </p:txBody>
      </p:sp>
      <p:sp>
        <p:nvSpPr>
          <p:cNvPr id="14" name="Textfeld 13">
            <a:extLst>
              <a:ext uri="{FF2B5EF4-FFF2-40B4-BE49-F238E27FC236}">
                <a16:creationId xmlns:a16="http://schemas.microsoft.com/office/drawing/2014/main" id="{BB0F0660-C280-4C44-B6F1-C06574722B3D}"/>
              </a:ext>
            </a:extLst>
          </p:cNvPr>
          <p:cNvSpPr txBox="1"/>
          <p:nvPr/>
        </p:nvSpPr>
        <p:spPr>
          <a:xfrm>
            <a:off x="1199167" y="2914325"/>
            <a:ext cx="2190763" cy="461665"/>
          </a:xfrm>
          <a:prstGeom prst="rect">
            <a:avLst/>
          </a:prstGeom>
          <a:noFill/>
        </p:spPr>
        <p:txBody>
          <a:bodyPr wrap="square" rtlCol="0">
            <a:spAutoFit/>
          </a:bodyPr>
          <a:lstStyle/>
          <a:p>
            <a:r>
              <a:rPr lang="de-CH" sz="2400" b="1">
                <a:solidFill>
                  <a:schemeClr val="tx2"/>
                </a:solidFill>
              </a:rPr>
              <a:t>Umwelt</a:t>
            </a:r>
          </a:p>
        </p:txBody>
      </p:sp>
      <p:sp>
        <p:nvSpPr>
          <p:cNvPr id="15" name="Textfeld 14">
            <a:extLst>
              <a:ext uri="{FF2B5EF4-FFF2-40B4-BE49-F238E27FC236}">
                <a16:creationId xmlns:a16="http://schemas.microsoft.com/office/drawing/2014/main" id="{1A2D02FA-68B5-4490-A1D1-B71BB91547FF}"/>
              </a:ext>
            </a:extLst>
          </p:cNvPr>
          <p:cNvSpPr txBox="1"/>
          <p:nvPr/>
        </p:nvSpPr>
        <p:spPr>
          <a:xfrm>
            <a:off x="6567853" y="2202101"/>
            <a:ext cx="1644637" cy="461665"/>
          </a:xfrm>
          <a:prstGeom prst="rect">
            <a:avLst/>
          </a:prstGeom>
          <a:noFill/>
        </p:spPr>
        <p:txBody>
          <a:bodyPr wrap="square" rtlCol="0">
            <a:spAutoFit/>
          </a:bodyPr>
          <a:lstStyle/>
          <a:p>
            <a:r>
              <a:rPr lang="de-CH" sz="2400" b="1">
                <a:solidFill>
                  <a:schemeClr val="tx2"/>
                </a:solidFill>
              </a:rPr>
              <a:t>Werbung</a:t>
            </a:r>
          </a:p>
        </p:txBody>
      </p:sp>
      <p:sp>
        <p:nvSpPr>
          <p:cNvPr id="16" name="Stern: 8 Zacken 15">
            <a:extLst>
              <a:ext uri="{FF2B5EF4-FFF2-40B4-BE49-F238E27FC236}">
                <a16:creationId xmlns:a16="http://schemas.microsoft.com/office/drawing/2014/main" id="{63C0DAA6-EF10-4A1C-9520-B2E58E3334B7}"/>
              </a:ext>
            </a:extLst>
          </p:cNvPr>
          <p:cNvSpPr/>
          <p:nvPr/>
        </p:nvSpPr>
        <p:spPr>
          <a:xfrm>
            <a:off x="246518" y="313852"/>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7" name="Textfeld 19">
            <a:extLst>
              <a:ext uri="{FF2B5EF4-FFF2-40B4-BE49-F238E27FC236}">
                <a16:creationId xmlns:a16="http://schemas.microsoft.com/office/drawing/2014/main" id="{980DC459-2AC9-4E01-BD00-B6C9CE4DF4DA}"/>
              </a:ext>
            </a:extLst>
          </p:cNvPr>
          <p:cNvSpPr txBox="1"/>
          <p:nvPr/>
        </p:nvSpPr>
        <p:spPr>
          <a:xfrm>
            <a:off x="436433" y="392688"/>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Stern: 8 Zacken 17">
            <a:extLst>
              <a:ext uri="{FF2B5EF4-FFF2-40B4-BE49-F238E27FC236}">
                <a16:creationId xmlns:a16="http://schemas.microsoft.com/office/drawing/2014/main" id="{C19E4064-46C3-4D94-875F-35448C080ED1}"/>
              </a:ext>
            </a:extLst>
          </p:cNvPr>
          <p:cNvSpPr/>
          <p:nvPr/>
        </p:nvSpPr>
        <p:spPr>
          <a:xfrm>
            <a:off x="5148358" y="135870"/>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9" name="Textfeld 19">
            <a:extLst>
              <a:ext uri="{FF2B5EF4-FFF2-40B4-BE49-F238E27FC236}">
                <a16:creationId xmlns:a16="http://schemas.microsoft.com/office/drawing/2014/main" id="{F9FE5E58-02EE-4DCC-8C80-8A272BC8CBAC}"/>
              </a:ext>
            </a:extLst>
          </p:cNvPr>
          <p:cNvSpPr txBox="1"/>
          <p:nvPr/>
        </p:nvSpPr>
        <p:spPr>
          <a:xfrm>
            <a:off x="5338273" y="214706"/>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latin typeface="Arial" panose="020B0604020202020204" pitchFamily="34" charset="0"/>
                <a:ea typeface="Calibri" panose="020F0502020204030204" pitchFamily="34" charset="0"/>
                <a:cs typeface="Times New Roman" panose="02020603050405020304" pitchFamily="18" charset="0"/>
              </a:rPr>
              <a:t>2</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tern: 8 Zacken 19">
            <a:extLst>
              <a:ext uri="{FF2B5EF4-FFF2-40B4-BE49-F238E27FC236}">
                <a16:creationId xmlns:a16="http://schemas.microsoft.com/office/drawing/2014/main" id="{B978014E-5B3C-4D56-8A0A-AAD41795427E}"/>
              </a:ext>
            </a:extLst>
          </p:cNvPr>
          <p:cNvSpPr/>
          <p:nvPr/>
        </p:nvSpPr>
        <p:spPr>
          <a:xfrm>
            <a:off x="417022" y="2808646"/>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1" name="Textfeld 19">
            <a:extLst>
              <a:ext uri="{FF2B5EF4-FFF2-40B4-BE49-F238E27FC236}">
                <a16:creationId xmlns:a16="http://schemas.microsoft.com/office/drawing/2014/main" id="{382D263A-408D-4599-8D54-59444660EA57}"/>
              </a:ext>
            </a:extLst>
          </p:cNvPr>
          <p:cNvSpPr txBox="1"/>
          <p:nvPr/>
        </p:nvSpPr>
        <p:spPr>
          <a:xfrm>
            <a:off x="627802" y="2926850"/>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latin typeface="Arial" panose="020B0604020202020204" pitchFamily="34" charset="0"/>
                <a:ea typeface="Calibri" panose="020F0502020204030204" pitchFamily="34" charset="0"/>
                <a:cs typeface="Times New Roman" panose="02020603050405020304" pitchFamily="18" charset="0"/>
              </a:rPr>
              <a:t>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Stern: 8 Zacken 21">
            <a:extLst>
              <a:ext uri="{FF2B5EF4-FFF2-40B4-BE49-F238E27FC236}">
                <a16:creationId xmlns:a16="http://schemas.microsoft.com/office/drawing/2014/main" id="{A83CC16A-6477-4583-9B15-14703E646790}"/>
              </a:ext>
            </a:extLst>
          </p:cNvPr>
          <p:cNvSpPr/>
          <p:nvPr/>
        </p:nvSpPr>
        <p:spPr>
          <a:xfrm>
            <a:off x="5807395" y="2131334"/>
            <a:ext cx="773790" cy="673025"/>
          </a:xfrm>
          <a:prstGeom prst="star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3" name="Textfeld 19">
            <a:extLst>
              <a:ext uri="{FF2B5EF4-FFF2-40B4-BE49-F238E27FC236}">
                <a16:creationId xmlns:a16="http://schemas.microsoft.com/office/drawing/2014/main" id="{19416CD9-830F-475F-96A1-499B37F34BBA}"/>
              </a:ext>
            </a:extLst>
          </p:cNvPr>
          <p:cNvSpPr txBox="1"/>
          <p:nvPr/>
        </p:nvSpPr>
        <p:spPr>
          <a:xfrm>
            <a:off x="6003723" y="2229169"/>
            <a:ext cx="45720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CH" sz="2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hteck: abgerundete Ecken 23">
            <a:extLst>
              <a:ext uri="{FF2B5EF4-FFF2-40B4-BE49-F238E27FC236}">
                <a16:creationId xmlns:a16="http://schemas.microsoft.com/office/drawing/2014/main" id="{7C3C1617-9BFC-4FF3-B1B4-FA59E4AE042E}"/>
              </a:ext>
            </a:extLst>
          </p:cNvPr>
          <p:cNvSpPr/>
          <p:nvPr/>
        </p:nvSpPr>
        <p:spPr>
          <a:xfrm>
            <a:off x="3065908" y="1665034"/>
            <a:ext cx="2388149" cy="107413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2400" b="1"/>
              <a:t>E-Zigaretten</a:t>
            </a:r>
          </a:p>
        </p:txBody>
      </p:sp>
      <p:sp>
        <p:nvSpPr>
          <p:cNvPr id="2" name="Textfeld 1">
            <a:extLst>
              <a:ext uri="{FF2B5EF4-FFF2-40B4-BE49-F238E27FC236}">
                <a16:creationId xmlns:a16="http://schemas.microsoft.com/office/drawing/2014/main" id="{CEE77D7C-DB7E-4AB3-BAE5-5C61C611EB03}"/>
              </a:ext>
            </a:extLst>
          </p:cNvPr>
          <p:cNvSpPr txBox="1"/>
          <p:nvPr/>
        </p:nvSpPr>
        <p:spPr>
          <a:xfrm>
            <a:off x="340867" y="1553377"/>
            <a:ext cx="2783488" cy="830997"/>
          </a:xfrm>
          <a:prstGeom prst="rect">
            <a:avLst/>
          </a:prstGeom>
          <a:noFill/>
        </p:spPr>
        <p:txBody>
          <a:bodyPr wrap="square" rtlCol="0">
            <a:spAutoFit/>
          </a:bodyPr>
          <a:lstStyle/>
          <a:p>
            <a:pPr marL="285750" indent="-285750">
              <a:buFont typeface="Arial" panose="020B0604020202020204" pitchFamily="34" charset="0"/>
              <a:buChar char="•"/>
            </a:pPr>
            <a:r>
              <a:rPr lang="de-CH" sz="1600"/>
              <a:t>Nikotin macht süchtig!</a:t>
            </a:r>
          </a:p>
          <a:p>
            <a:pPr marL="285750" indent="-285750">
              <a:buFont typeface="Arial" panose="020B0604020202020204" pitchFamily="34" charset="0"/>
              <a:buChar char="•"/>
            </a:pPr>
            <a:r>
              <a:rPr lang="de-CH" sz="1600"/>
              <a:t>Sucht macht unfrei und kostet Geld!</a:t>
            </a:r>
          </a:p>
        </p:txBody>
      </p:sp>
      <p:sp>
        <p:nvSpPr>
          <p:cNvPr id="4" name="Textfeld 3">
            <a:extLst>
              <a:ext uri="{FF2B5EF4-FFF2-40B4-BE49-F238E27FC236}">
                <a16:creationId xmlns:a16="http://schemas.microsoft.com/office/drawing/2014/main" id="{D5124102-845A-45EE-AA50-38B006D82E74}"/>
              </a:ext>
            </a:extLst>
          </p:cNvPr>
          <p:cNvSpPr txBox="1"/>
          <p:nvPr/>
        </p:nvSpPr>
        <p:spPr>
          <a:xfrm>
            <a:off x="5922148" y="1299246"/>
            <a:ext cx="2777622" cy="584775"/>
          </a:xfrm>
          <a:prstGeom prst="rect">
            <a:avLst/>
          </a:prstGeom>
          <a:noFill/>
        </p:spPr>
        <p:txBody>
          <a:bodyPr wrap="square" rtlCol="0">
            <a:spAutoFit/>
          </a:bodyPr>
          <a:lstStyle/>
          <a:p>
            <a:pPr marL="285750" indent="-285750">
              <a:buFont typeface="Arial" panose="020B0604020202020204" pitchFamily="34" charset="0"/>
              <a:buChar char="•"/>
            </a:pPr>
            <a:r>
              <a:rPr lang="de-CH" sz="1600"/>
              <a:t>E-Zigaretten schaden der Gesundheit!</a:t>
            </a:r>
          </a:p>
        </p:txBody>
      </p:sp>
      <p:sp>
        <p:nvSpPr>
          <p:cNvPr id="6" name="Textfeld 5">
            <a:extLst>
              <a:ext uri="{FF2B5EF4-FFF2-40B4-BE49-F238E27FC236}">
                <a16:creationId xmlns:a16="http://schemas.microsoft.com/office/drawing/2014/main" id="{9F455FA2-D2D1-48E5-839F-1BD06A127EF4}"/>
              </a:ext>
            </a:extLst>
          </p:cNvPr>
          <p:cNvSpPr txBox="1"/>
          <p:nvPr/>
        </p:nvSpPr>
        <p:spPr>
          <a:xfrm>
            <a:off x="431088" y="4064255"/>
            <a:ext cx="4330825" cy="584775"/>
          </a:xfrm>
          <a:prstGeom prst="rect">
            <a:avLst/>
          </a:prstGeom>
          <a:noFill/>
        </p:spPr>
        <p:txBody>
          <a:bodyPr wrap="square" rtlCol="0">
            <a:spAutoFit/>
          </a:bodyPr>
          <a:lstStyle/>
          <a:p>
            <a:pPr marL="285750" indent="-285750">
              <a:buFont typeface="Arial" panose="020B0604020202020204" pitchFamily="34" charset="0"/>
              <a:buChar char="•"/>
            </a:pPr>
            <a:r>
              <a:rPr lang="de-CH" sz="1600"/>
              <a:t>E-Zigaretten belasten mit ihren Materialien (Plastik, Batterie etc.) die Umwelt!</a:t>
            </a:r>
          </a:p>
        </p:txBody>
      </p:sp>
      <p:sp>
        <p:nvSpPr>
          <p:cNvPr id="10" name="Textfeld 9">
            <a:extLst>
              <a:ext uri="{FF2B5EF4-FFF2-40B4-BE49-F238E27FC236}">
                <a16:creationId xmlns:a16="http://schemas.microsoft.com/office/drawing/2014/main" id="{3265D785-5D74-4375-993B-25F6A8622FFB}"/>
              </a:ext>
            </a:extLst>
          </p:cNvPr>
          <p:cNvSpPr txBox="1"/>
          <p:nvPr/>
        </p:nvSpPr>
        <p:spPr>
          <a:xfrm>
            <a:off x="5922147" y="3323258"/>
            <a:ext cx="3772997" cy="1077218"/>
          </a:xfrm>
          <a:prstGeom prst="rect">
            <a:avLst/>
          </a:prstGeom>
          <a:noFill/>
        </p:spPr>
        <p:txBody>
          <a:bodyPr wrap="square" rtlCol="0">
            <a:spAutoFit/>
          </a:bodyPr>
          <a:lstStyle/>
          <a:p>
            <a:pPr marL="285750" indent="-285750">
              <a:buFont typeface="Arial" panose="020B0604020202020204" pitchFamily="34" charset="0"/>
              <a:buChar char="•"/>
            </a:pPr>
            <a:r>
              <a:rPr lang="de-CH" sz="1600"/>
              <a:t>Werbung wirkt unbewusst!</a:t>
            </a:r>
          </a:p>
          <a:p>
            <a:pPr marL="285750" indent="-285750">
              <a:buFont typeface="Arial" panose="020B0604020202020204" pitchFamily="34" charset="0"/>
              <a:buChar char="•"/>
            </a:pPr>
            <a:r>
              <a:rPr lang="de-CH" sz="1600"/>
              <a:t>Produzenten wollen euch Jugendliche von E-Zigaretten abhängig machen!</a:t>
            </a:r>
          </a:p>
        </p:txBody>
      </p:sp>
      <p:sp>
        <p:nvSpPr>
          <p:cNvPr id="28" name="Textfeld 27">
            <a:extLst>
              <a:ext uri="{FF2B5EF4-FFF2-40B4-BE49-F238E27FC236}">
                <a16:creationId xmlns:a16="http://schemas.microsoft.com/office/drawing/2014/main" id="{03EA7120-11E0-44A8-8B24-885A34CE44C2}"/>
              </a:ext>
            </a:extLst>
          </p:cNvPr>
          <p:cNvSpPr txBox="1"/>
          <p:nvPr/>
        </p:nvSpPr>
        <p:spPr>
          <a:xfrm>
            <a:off x="342194" y="4903076"/>
            <a:ext cx="8724434" cy="200055"/>
          </a:xfrm>
          <a:prstGeom prst="rect">
            <a:avLst/>
          </a:prstGeom>
          <a:noFill/>
        </p:spPr>
        <p:txBody>
          <a:bodyPr wrap="square" rtlCol="0">
            <a:spAutoFit/>
          </a:bodyPr>
          <a:lstStyle/>
          <a:p>
            <a:r>
              <a:rPr lang="de-CH" sz="700"/>
              <a:t>Quellen: Lungenliga Schweiz – www.lungenliga.ch; Sucht Schweiz – www.suchtschweiz.ch; Marketingstrategien Tabakprävention – https://observatoire-marketing-tabac.ch/de/</a:t>
            </a:r>
          </a:p>
        </p:txBody>
      </p:sp>
    </p:spTree>
    <p:extLst>
      <p:ext uri="{BB962C8B-B14F-4D97-AF65-F5344CB8AC3E}">
        <p14:creationId xmlns:p14="http://schemas.microsoft.com/office/powerpoint/2010/main" val="331100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p:bldP spid="18" grpId="0" animBg="1"/>
      <p:bldP spid="19" grpId="0"/>
      <p:bldP spid="20" grpId="0" animBg="1"/>
      <p:bldP spid="21" grpId="0"/>
      <p:bldP spid="22" grpId="0" animBg="1"/>
      <p:bldP spid="23" grpId="0"/>
      <p:bldP spid="2" grpId="0"/>
      <p:bldP spid="4"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8D0A200-E565-0CAA-88F4-FD960D3E1DD3}"/>
              </a:ext>
            </a:extLst>
          </p:cNvPr>
          <p:cNvSpPr txBox="1">
            <a:spLocks noChangeArrowheads="1"/>
          </p:cNvSpPr>
          <p:nvPr/>
        </p:nvSpPr>
        <p:spPr bwMode="auto">
          <a:xfrm>
            <a:off x="-351295" y="1329715"/>
            <a:ext cx="102441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457200" indent="-4572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lvl="1" indent="0">
              <a:spcBef>
                <a:spcPct val="0"/>
              </a:spcBef>
              <a:buNone/>
            </a:pPr>
            <a:r>
              <a:rPr lang="de-CH" altLang="de-DE" sz="1400" b="1" dirty="0">
                <a:solidFill>
                  <a:schemeClr val="bg2">
                    <a:lumMod val="10000"/>
                  </a:schemeClr>
                </a:solidFill>
                <a:latin typeface="+mn-lt"/>
                <a:cs typeface="Arial"/>
              </a:rPr>
              <a:t>Vermeidbare Todesursache Nr. 1 in der Schweiz!</a:t>
            </a:r>
            <a:br>
              <a:rPr lang="de-CH" altLang="de-DE" sz="1400" b="1" dirty="0">
                <a:solidFill>
                  <a:schemeClr val="bg2">
                    <a:lumMod val="10000"/>
                  </a:schemeClr>
                </a:solidFill>
                <a:latin typeface="+mn-lt"/>
                <a:cs typeface="Arial"/>
              </a:rPr>
            </a:br>
            <a:r>
              <a:rPr lang="de-CH" altLang="de-DE" sz="1400" b="1" dirty="0">
                <a:solidFill>
                  <a:schemeClr val="bg2">
                    <a:lumMod val="10000"/>
                  </a:schemeClr>
                </a:solidFill>
                <a:latin typeface="+mn-lt"/>
                <a:cs typeface="Arial"/>
                <a:sym typeface="Wingdings" panose="05000000000000000000" pitchFamily="2" charset="2"/>
              </a:rPr>
              <a:t> </a:t>
            </a:r>
            <a:r>
              <a:rPr lang="de-CH" altLang="de-DE" sz="1400" b="1" dirty="0">
                <a:solidFill>
                  <a:schemeClr val="bg2">
                    <a:lumMod val="10000"/>
                  </a:schemeClr>
                </a:solidFill>
                <a:latin typeface="+mn-lt"/>
                <a:cs typeface="Arial"/>
              </a:rPr>
              <a:t>Jährlich sterben rund 9500 Personen aufgrund des Tabakskonsum</a:t>
            </a:r>
          </a:p>
          <a:p>
            <a:pPr marL="457200" lvl="1" indent="0">
              <a:spcBef>
                <a:spcPct val="0"/>
              </a:spcBef>
              <a:buNone/>
            </a:pPr>
            <a:endParaRPr lang="de-CH" altLang="de-DE" sz="1800" b="1" dirty="0">
              <a:solidFill>
                <a:schemeClr val="bg2">
                  <a:lumMod val="10000"/>
                </a:schemeClr>
              </a:solidFill>
              <a:latin typeface="+mn-lt"/>
              <a:cs typeface="Arial"/>
            </a:endParaRPr>
          </a:p>
          <a:p>
            <a:pPr marL="457200" lvl="1" indent="0">
              <a:spcBef>
                <a:spcPct val="0"/>
              </a:spcBef>
              <a:buNone/>
            </a:pPr>
            <a:r>
              <a:rPr lang="de-CH" altLang="de-DE" sz="1800" b="1" dirty="0">
                <a:solidFill>
                  <a:schemeClr val="bg2">
                    <a:lumMod val="10000"/>
                  </a:schemeClr>
                </a:solidFill>
                <a:latin typeface="+mn-lt"/>
                <a:cs typeface="Arial"/>
              </a:rPr>
              <a:t>		</a:t>
            </a:r>
          </a:p>
        </p:txBody>
      </p:sp>
      <p:sp>
        <p:nvSpPr>
          <p:cNvPr id="3" name="Titel 1">
            <a:extLst>
              <a:ext uri="{FF2B5EF4-FFF2-40B4-BE49-F238E27FC236}">
                <a16:creationId xmlns:a16="http://schemas.microsoft.com/office/drawing/2014/main" id="{FBF434E4-F12C-32EC-81D7-519A89E1E6CA}"/>
              </a:ext>
            </a:extLst>
          </p:cNvPr>
          <p:cNvSpPr txBox="1">
            <a:spLocks/>
          </p:cNvSpPr>
          <p:nvPr/>
        </p:nvSpPr>
        <p:spPr>
          <a:xfrm>
            <a:off x="628650" y="365126"/>
            <a:ext cx="6777085" cy="67990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CH" sz="3200" dirty="0">
                <a:solidFill>
                  <a:schemeClr val="tx2"/>
                </a:solidFill>
                <a:latin typeface="Arial" panose="020B0604020202020204" pitchFamily="34" charset="0"/>
                <a:cs typeface="Arial" panose="020B0604020202020204" pitchFamily="34" charset="0"/>
              </a:rPr>
              <a:t>Hier ein paar Fakten</a:t>
            </a:r>
          </a:p>
        </p:txBody>
      </p:sp>
      <p:pic>
        <p:nvPicPr>
          <p:cNvPr id="4" name="Grafik 3" descr="Ein Bild, das Himmel, draußen, Ebene, Flugzeug enthält.&#10;&#10;Automatisch generierte Beschreibung">
            <a:extLst>
              <a:ext uri="{FF2B5EF4-FFF2-40B4-BE49-F238E27FC236}">
                <a16:creationId xmlns:a16="http://schemas.microsoft.com/office/drawing/2014/main" id="{B7C5B7ED-3D25-9FD1-DB13-055281E09B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09" y="2122479"/>
            <a:ext cx="4961991" cy="2791120"/>
          </a:xfrm>
          <a:prstGeom prst="ellipse">
            <a:avLst/>
          </a:prstGeom>
          <a:ln>
            <a:noFill/>
          </a:ln>
          <a:effectLst>
            <a:softEdge rad="112500"/>
          </a:effectLst>
        </p:spPr>
      </p:pic>
      <p:sp>
        <p:nvSpPr>
          <p:cNvPr id="5" name="Textfeld 4">
            <a:extLst>
              <a:ext uri="{FF2B5EF4-FFF2-40B4-BE49-F238E27FC236}">
                <a16:creationId xmlns:a16="http://schemas.microsoft.com/office/drawing/2014/main" id="{A04D2008-F522-6A54-D74F-7241AFC97AE7}"/>
              </a:ext>
            </a:extLst>
          </p:cNvPr>
          <p:cNvSpPr txBox="1"/>
          <p:nvPr/>
        </p:nvSpPr>
        <p:spPr>
          <a:xfrm>
            <a:off x="158778" y="2945773"/>
            <a:ext cx="1378226" cy="769441"/>
          </a:xfrm>
          <a:prstGeom prst="rect">
            <a:avLst/>
          </a:prstGeom>
          <a:noFill/>
        </p:spPr>
        <p:txBody>
          <a:bodyPr wrap="square" rtlCol="0">
            <a:spAutoFit/>
          </a:bodyPr>
          <a:lstStyle/>
          <a:p>
            <a:r>
              <a:rPr lang="de-CH" sz="4400" dirty="0">
                <a:solidFill>
                  <a:srgbClr val="393133"/>
                </a:solidFill>
              </a:rPr>
              <a:t>2x</a:t>
            </a:r>
          </a:p>
        </p:txBody>
      </p:sp>
      <p:sp>
        <p:nvSpPr>
          <p:cNvPr id="6" name="Textfeld 5">
            <a:extLst>
              <a:ext uri="{FF2B5EF4-FFF2-40B4-BE49-F238E27FC236}">
                <a16:creationId xmlns:a16="http://schemas.microsoft.com/office/drawing/2014/main" id="{0E2F3E09-2CA3-E58E-EF47-9184D166E8CE}"/>
              </a:ext>
            </a:extLst>
          </p:cNvPr>
          <p:cNvSpPr txBox="1"/>
          <p:nvPr/>
        </p:nvSpPr>
        <p:spPr>
          <a:xfrm>
            <a:off x="6454722" y="3021022"/>
            <a:ext cx="4121256" cy="769441"/>
          </a:xfrm>
          <a:prstGeom prst="rect">
            <a:avLst/>
          </a:prstGeom>
          <a:noFill/>
        </p:spPr>
        <p:txBody>
          <a:bodyPr wrap="square" rtlCol="0">
            <a:spAutoFit/>
          </a:bodyPr>
          <a:lstStyle/>
          <a:p>
            <a:r>
              <a:rPr lang="de-CH" sz="4400">
                <a:solidFill>
                  <a:srgbClr val="393133"/>
                </a:solidFill>
              </a:rPr>
              <a:t>pro Monat</a:t>
            </a:r>
          </a:p>
        </p:txBody>
      </p:sp>
      <p:sp>
        <p:nvSpPr>
          <p:cNvPr id="7" name="Text Box 3">
            <a:extLst>
              <a:ext uri="{FF2B5EF4-FFF2-40B4-BE49-F238E27FC236}">
                <a16:creationId xmlns:a16="http://schemas.microsoft.com/office/drawing/2014/main" id="{F1776688-032C-B52C-C95C-B79CF1AD5590}"/>
              </a:ext>
            </a:extLst>
          </p:cNvPr>
          <p:cNvSpPr txBox="1">
            <a:spLocks noChangeArrowheads="1"/>
          </p:cNvSpPr>
          <p:nvPr/>
        </p:nvSpPr>
        <p:spPr bwMode="auto">
          <a:xfrm>
            <a:off x="628650" y="6074680"/>
            <a:ext cx="8157541" cy="390363"/>
          </a:xfrm>
          <a:prstGeom prst="rect">
            <a:avLst/>
          </a:prstGeom>
          <a:noFill/>
          <a:ln w="9525">
            <a:solidFill>
              <a:srgbClr val="FF585D"/>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lvl1pPr marL="457200" indent="-4572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nSpc>
                <a:spcPct val="115000"/>
              </a:lnSpc>
              <a:spcAft>
                <a:spcPts val="800"/>
              </a:spcAft>
              <a:buNone/>
            </a:pPr>
            <a:r>
              <a:rPr lang="de-CH" sz="1800" b="1">
                <a:solidFill>
                  <a:srgbClr val="FF585D"/>
                </a:solidFill>
                <a:effectLst/>
                <a:latin typeface="+mn-lt"/>
                <a:ea typeface="Calibri" panose="020F0502020204030204" pitchFamily="34" charset="0"/>
                <a:cs typeface="Times New Roman" panose="02020603050405020304" pitchFamily="18" charset="0"/>
              </a:rPr>
              <a:t>Jeder zweite regelmässige Raucher stirbt an einem </a:t>
            </a:r>
            <a:r>
              <a:rPr lang="de-CH" sz="1800" b="1">
                <a:solidFill>
                  <a:srgbClr val="FF585D"/>
                </a:solidFill>
                <a:latin typeface="+mn-lt"/>
                <a:cs typeface="Arial"/>
              </a:rPr>
              <a:t>frühzeitigen</a:t>
            </a:r>
            <a:r>
              <a:rPr lang="de-CH" sz="1800" b="1">
                <a:solidFill>
                  <a:srgbClr val="FF585D"/>
                </a:solidFill>
                <a:effectLst/>
                <a:latin typeface="+mn-lt"/>
                <a:ea typeface="Calibri" panose="020F0502020204030204" pitchFamily="34" charset="0"/>
                <a:cs typeface="Times New Roman" panose="02020603050405020304" pitchFamily="18" charset="0"/>
              </a:rPr>
              <a:t> Tod!</a:t>
            </a:r>
          </a:p>
        </p:txBody>
      </p:sp>
    </p:spTree>
    <p:extLst>
      <p:ext uri="{BB962C8B-B14F-4D97-AF65-F5344CB8AC3E}">
        <p14:creationId xmlns:p14="http://schemas.microsoft.com/office/powerpoint/2010/main" val="168500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Lst>
  </p:timing>
</p:sld>
</file>

<file path=ppt/theme/theme1.xml><?xml version="1.0" encoding="utf-8"?>
<a:theme xmlns:a="http://schemas.openxmlformats.org/drawingml/2006/main" name="AJB Basis mit Kopfzeile">
  <a:themeElements>
    <a:clrScheme name="ZFPS Farben">
      <a:dk1>
        <a:srgbClr val="000000"/>
      </a:dk1>
      <a:lt1>
        <a:srgbClr val="FFFFFF"/>
      </a:lt1>
      <a:dk2>
        <a:srgbClr val="1B5FAA"/>
      </a:dk2>
      <a:lt2>
        <a:srgbClr val="BAA19B"/>
      </a:lt2>
      <a:accent1>
        <a:srgbClr val="F99963"/>
      </a:accent1>
      <a:accent2>
        <a:srgbClr val="999999"/>
      </a:accent2>
      <a:accent3>
        <a:srgbClr val="CCCCCC"/>
      </a:accent3>
      <a:accent4>
        <a:srgbClr val="E5E5E5"/>
      </a:accent4>
      <a:accent5>
        <a:srgbClr val="326BAA"/>
      </a:accent5>
      <a:accent6>
        <a:srgbClr val="547DAA"/>
      </a:accent6>
      <a:hlink>
        <a:srgbClr val="AD9683"/>
      </a:hlink>
      <a:folHlink>
        <a:srgbClr val="AD9683"/>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äsentation1" id="{686B09C6-CFF9-A843-9934-15E8C20C4607}" vid="{B4BB784D-D344-A144-AC66-2A0C4D052840}"/>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e7ea18-ef65-4905-b435-289a9d781f94" xsi:nil="true"/>
    <lcf76f155ced4ddcb4097134ff3c332f xmlns="bbc3b9ac-5a1f-48b9-8ce3-a68aba03e03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4195F2E9A99284DA9BD95A6E650F502" ma:contentTypeVersion="16" ma:contentTypeDescription="Ein neues Dokument erstellen." ma:contentTypeScope="" ma:versionID="b6cde659fe7e7690651da27438281778">
  <xsd:schema xmlns:xsd="http://www.w3.org/2001/XMLSchema" xmlns:xs="http://www.w3.org/2001/XMLSchema" xmlns:p="http://schemas.microsoft.com/office/2006/metadata/properties" xmlns:ns2="bbc3b9ac-5a1f-48b9-8ce3-a68aba03e032" xmlns:ns3="8be7ea18-ef65-4905-b435-289a9d781f94" targetNamespace="http://schemas.microsoft.com/office/2006/metadata/properties" ma:root="true" ma:fieldsID="f796a44be8b59cdefbd62a3d0528c7e1" ns2:_="" ns3:_="">
    <xsd:import namespace="bbc3b9ac-5a1f-48b9-8ce3-a68aba03e032"/>
    <xsd:import namespace="8be7ea18-ef65-4905-b435-289a9d781f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3b9ac-5a1f-48b9-8ce3-a68aba03e0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7aee88dc-c54d-4dc1-be78-9a096c69ba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e7ea18-ef65-4905-b435-289a9d781f94"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8b2cdf12-5589-4172-bc34-290c50b8e405}" ma:internalName="TaxCatchAll" ma:showField="CatchAllData" ma:web="8be7ea18-ef65-4905-b435-289a9d781f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013AFA-B1AE-4ADD-85A4-146C097F34F9}">
  <ds:schemaRefs>
    <ds:schemaRef ds:uri="8be7ea18-ef65-4905-b435-289a9d781f94"/>
    <ds:schemaRef ds:uri="bbc3b9ac-5a1f-48b9-8ce3-a68aba03e0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F5CFAFC-6671-4771-8BBA-600460E7CF81}">
  <ds:schemaRefs>
    <ds:schemaRef ds:uri="http://schemas.microsoft.com/sharepoint/v3/contenttype/forms"/>
  </ds:schemaRefs>
</ds:datastoreItem>
</file>

<file path=customXml/itemProps3.xml><?xml version="1.0" encoding="utf-8"?>
<ds:datastoreItem xmlns:ds="http://schemas.openxmlformats.org/officeDocument/2006/customXml" ds:itemID="{3F622029-2D02-4EB5-AFEB-2A2B73770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c3b9ac-5a1f-48b9-8ce3-a68aba03e032"/>
    <ds:schemaRef ds:uri="8be7ea18-ef65-4905-b435-289a9d781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ZFPS_PPT_Vorlage_29Januar2021</Template>
  <TotalTime>0</TotalTime>
  <Words>1364</Words>
  <Application>Microsoft Office PowerPoint</Application>
  <PresentationFormat>Bildschirmpräsentation (16:9)</PresentationFormat>
  <Paragraphs>164</Paragraphs>
  <Slides>14</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Symbol</vt:lpstr>
      <vt:lpstr>Wingdings</vt:lpstr>
      <vt:lpstr>AJB Basis mit Kopfzeile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Jessica König</dc:creator>
  <cp:lastModifiedBy>Stephanie Unternährer</cp:lastModifiedBy>
  <cp:revision>2</cp:revision>
  <cp:lastPrinted>2022-04-26T09:17:01Z</cp:lastPrinted>
  <dcterms:created xsi:type="dcterms:W3CDTF">2022-03-22T12:23:12Z</dcterms:created>
  <dcterms:modified xsi:type="dcterms:W3CDTF">2022-07-12T10:46:03Z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0x01010054195F2E9A99284DA9BD95A6E650F502</vt:lpwstr>
  </property>
  <property fmtid="{D5CDD505-2E9C-101B-9397-08002B2CF9AE}" pid="3" name="MediaServiceImageTags">
    <vt:lpwstr/>
  </property>
</Properties>
</file>