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79" r:id="rId2"/>
    <p:sldId id="280" r:id="rId3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CA20E951-F767-40FB-8981-BDCADE0C3650}">
  <a:tblStyle styleId="{CA20E951-F767-40FB-8981-BDCADE0C3650}" styleName="AfSW">
    <a:wholeTbl>
      <a:tcTxStyle>
        <a:fontRef idx="minor">
          <a:prstClr val="black"/>
        </a:fontRef>
        <a:srgbClr val="000000"/>
      </a:tcTxStyle>
      <a:tcStyle>
        <a:tcBdr>
          <a:left>
            <a:ln w="0" cmpd="sng">
              <a:solidFill>
                <a:srgbClr val="FFFFFF"/>
              </a:solidFill>
            </a:ln>
          </a:left>
          <a:right>
            <a:ln w="0" cmpd="sng">
              <a:solidFill>
                <a:srgbClr val="FFFFFF"/>
              </a:solidFill>
            </a:ln>
          </a:right>
          <a:top>
            <a:ln w="6350" cmpd="sng">
              <a:solidFill>
                <a:srgbClr val="000000"/>
              </a:solidFill>
            </a:ln>
          </a:top>
          <a:bottom>
            <a:ln w="6350" cmpd="sng">
              <a:solidFill>
                <a:srgbClr val="000000"/>
              </a:solidFill>
            </a:ln>
          </a:bottom>
          <a:insideH>
            <a:ln w="6350" cmpd="sng">
              <a:solidFill>
                <a:srgbClr val="000000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rgbClr val="FFFFFF"/>
          </a:solidFill>
        </a:fill>
      </a:tcStyle>
    </a:wholeTbl>
    <a:band1H>
      <a:tcTxStyle>
        <a:srgbClr val="000000"/>
      </a:tcTxStyle>
      <a:tcStyle>
        <a:tcBdr/>
        <a:fill>
          <a:solidFill>
            <a:srgbClr val="E0E0E0"/>
          </a:solidFill>
        </a:fill>
      </a:tcStyle>
    </a:band1H>
    <a:band2H>
      <a:tcTxStyle>
        <a:srgbClr val="000000"/>
      </a:tcTxStyle>
      <a:tcStyle>
        <a:tcBdr/>
        <a:fill>
          <a:solidFill>
            <a:srgbClr val="FFFFFF"/>
          </a:solidFill>
        </a:fill>
      </a:tcStyle>
    </a:band2H>
    <a:band1V>
      <a:tcTxStyle>
        <a:srgbClr val="000000"/>
      </a:tcTxStyle>
      <a:tcStyle>
        <a:tcBdr/>
        <a:fill>
          <a:solidFill>
            <a:srgbClr val="E0E0E0"/>
          </a:solidFill>
        </a:fill>
      </a:tcStyle>
    </a:band1V>
    <a:band2V>
      <a:tcTxStyle>
        <a:srgbClr val="000000"/>
      </a:tcTxStyle>
      <a:tcStyle>
        <a:tcBdr/>
        <a:fill>
          <a:solidFill>
            <a:srgbClr val="FFFFFF"/>
          </a:solidFill>
        </a:fill>
      </a:tcStyle>
    </a:band2V>
    <a:lastCol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lastCol>
    <a:firstCol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firstCol>
    <a:lastRow>
      <a:tcTxStyle b="off">
        <a:fontRef idx="major"/>
        <a:srgbClr val="000000"/>
      </a:tcTxStyle>
      <a:tcStyle>
        <a:tcBdr/>
        <a:fill>
          <a:solidFill>
            <a:srgbClr val="FFFFFF"/>
          </a:solidFill>
        </a:fill>
      </a:tcStyle>
    </a:lastRow>
    <a:firstRow>
      <a:tcTxStyle b="off">
        <a:fontRef idx="major"/>
        <a:srgbClr val="000000"/>
      </a:tcTxStyle>
      <a:tcStyle>
        <a:tcBdr>
          <a:top>
            <a:ln w="6350" cmpd="sng">
              <a:solidFill>
                <a:srgbClr val="FFFFFF"/>
              </a:solidFill>
            </a:ln>
          </a:top>
        </a:tcBdr>
        <a:fill>
          <a:solidFill>
            <a:srgbClr val="FFFFFF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84" autoAdjust="0"/>
    <p:restoredTop sz="90931" autoAdjust="0"/>
  </p:normalViewPr>
  <p:slideViewPr>
    <p:cSldViewPr snapToGrid="0" showGuides="1">
      <p:cViewPr varScale="1">
        <p:scale>
          <a:sx n="103" d="100"/>
          <a:sy n="103" d="100"/>
        </p:scale>
        <p:origin x="12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18" d="100"/>
          <a:sy n="118" d="100"/>
        </p:scale>
        <p:origin x="41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5689485-4E42-7D28-A4D6-CC3CBA39AE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19EDDA8-977D-9E95-12D7-C76606A7023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24F9E-CF3F-4CE9-89AD-FA92AC9F351E}" type="datetimeFigureOut">
              <a:rPr lang="de-CH" smtClean="0"/>
              <a:t>13.03.2025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B7325F0-5423-479C-214B-F8EEB6F9B7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BAD179A-9E32-C31B-2983-4FEBD118D8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4BF70-8176-4751-B93A-546AB1B5C47E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1815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9D5C4-7260-498B-818F-793075271120}" type="datetimeFigureOut">
              <a:rPr lang="de-CH" smtClean="0"/>
              <a:t>13.03.2025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29C72-929A-44F4-8A68-B2D87800CDC5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58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29C72-929A-44F4-8A68-B2D87800CDC5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9977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29C72-929A-44F4-8A68-B2D87800CDC5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3621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82932A4-9287-279C-E801-666294FD1D9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5B5A9B-EDB4-4447-97F3-AAE4388FA134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525507F-5781-698E-4BCF-28C7C908B2F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74195B8-4FB7-EF89-7BCE-9AF05E13ABD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AFBE3635-9960-7154-85F2-80F50E73F9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2000" cy="6774655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532894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klein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8967DE-A68A-A9E3-B03E-F659F6498E8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B7CDF7-14E7-4B10-B51B-F98FBF11C60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40463" y="800100"/>
            <a:ext cx="5364162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4509F2-A0B0-7669-6FD2-04166F58C84A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3BB013FF-172D-4D32-99DC-623751DECF8B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4DC9B5-80DC-084D-B90C-6F00790EB465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DC6AA5-59C3-5D7D-9C7C-9F2F9D931D63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01092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26B43"/>
          </p15:clr>
        </p15:guide>
        <p15:guide id="2" pos="731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orient="horz" pos="504" userDrawn="1">
          <p15:clr>
            <a:srgbClr val="F26B43"/>
          </p15:clr>
        </p15:guide>
        <p15:guide id="5" pos="3931" userDrawn="1">
          <p15:clr>
            <a:srgbClr val="F26B43"/>
          </p15:clr>
        </p15:guide>
        <p15:guide id="6" pos="3749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 klein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10">
            <a:extLst>
              <a:ext uri="{FF2B5EF4-FFF2-40B4-BE49-F238E27FC236}">
                <a16:creationId xmlns:a16="http://schemas.microsoft.com/office/drawing/2014/main" id="{8AE283B3-C5BC-4E1E-7837-91A5266540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584201"/>
            <a:ext cx="6096000" cy="6190456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2933E39-0A64-A852-9B0A-D991C2803E2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FB5B5DE7-EE1E-1E28-89DD-78AC786B7504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2E318DDC-0EE5-471B-8527-762918F7A091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2D56D77-CD3B-B48B-7960-189C33B81BD9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F92395-76E4-98A4-F5B4-6F9B6080AB83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773082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3840" userDrawn="1">
          <p15:clr>
            <a:srgbClr val="A4A3A4"/>
          </p15:clr>
        </p15:guide>
        <p15:guide id="5" pos="3749" userDrawn="1">
          <p15:clr>
            <a:srgbClr val="F26B43"/>
          </p15:clr>
        </p15:guide>
        <p15:guide id="6" orient="horz" pos="504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  <p15:guide id="8" orient="horz" pos="368" userDrawn="1">
          <p15:clr>
            <a:srgbClr val="A4A3A4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kleine 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7914858C-50C2-2218-74FE-9B04F320FE1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584200"/>
            <a:ext cx="6096000" cy="6190351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998D85-3F16-53AD-B017-AF56666222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40463" y="800100"/>
            <a:ext cx="5364162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7D399649-7F32-FBB2-4B87-0EDB61EBDB88}"/>
              </a:ext>
            </a:extLst>
          </p:cNvPr>
          <p:cNvSpPr>
            <a:spLocks noGrp="1"/>
          </p:cNvSpPr>
          <p:nvPr>
            <p:ph type="dt" sz="half" idx="23"/>
          </p:nvPr>
        </p:nvSpPr>
        <p:spPr/>
        <p:txBody>
          <a:bodyPr/>
          <a:lstStyle/>
          <a:p>
            <a:fld id="{8C29147B-5858-4627-8AAD-EFF535B061C3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B0AF35F-B0CF-5D26-0B56-A85C8E308453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9BE9FFD-D07E-E150-238A-2758C2B78F67}"/>
              </a:ext>
            </a:extLst>
          </p:cNvPr>
          <p:cNvSpPr>
            <a:spLocks noGrp="1"/>
          </p:cNvSpPr>
          <p:nvPr>
            <p:ph type="sldNum" sz="quarter" idx="25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86245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310" userDrawn="1">
          <p15:clr>
            <a:srgbClr val="F26B43"/>
          </p15:clr>
        </p15:guide>
        <p15:guide id="3" orient="horz" pos="4020" userDrawn="1">
          <p15:clr>
            <a:srgbClr val="F26B43"/>
          </p15:clr>
        </p15:guide>
        <p15:guide id="4" pos="3931" userDrawn="1">
          <p15:clr>
            <a:srgbClr val="F26B43"/>
          </p15:clr>
        </p15:guide>
        <p15:guide id="6" orient="horz" pos="504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  <p15:guide id="8" pos="3840" userDrawn="1">
          <p15:clr>
            <a:srgbClr val="A4A3A4"/>
          </p15:clr>
        </p15:guide>
        <p15:guide id="9" orient="horz" pos="368" userDrawn="1">
          <p15:clr>
            <a:srgbClr val="A4A3A4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A20493DF-7124-FC1D-86A4-D08A5E7F7E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84200"/>
            <a:ext cx="6073200" cy="6190351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8" name="Bildplatzhalter 10">
            <a:extLst>
              <a:ext uri="{FF2B5EF4-FFF2-40B4-BE49-F238E27FC236}">
                <a16:creationId xmlns:a16="http://schemas.microsoft.com/office/drawing/2014/main" id="{6EF32238-AAF5-1E55-AE1A-2CE9487570D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18802" y="584200"/>
            <a:ext cx="6073200" cy="6190351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FBD5CFF-109C-53ED-E66B-03A83CD03B36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8BC01A-8819-43CA-B009-966AFBA3EEAC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9E6D751-7C29-5F29-927E-69FAB084355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CBB8069-872F-9754-66A6-E5A318D8490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11701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825" userDrawn="1">
          <p15:clr>
            <a:srgbClr val="A4A3A4"/>
          </p15:clr>
        </p15:guide>
        <p15:guide id="4" pos="3855" userDrawn="1">
          <p15:clr>
            <a:srgbClr val="A4A3A4"/>
          </p15:clr>
        </p15:guide>
        <p15:guide id="5" orient="horz" pos="232" userDrawn="1">
          <p15:clr>
            <a:srgbClr val="A4A3A4"/>
          </p15:clr>
        </p15:guide>
        <p15:guide id="6" orient="horz" pos="368" userDrawn="1">
          <p15:clr>
            <a:srgbClr val="A4A3A4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umsplatzhalter 9">
            <a:extLst>
              <a:ext uri="{FF2B5EF4-FFF2-40B4-BE49-F238E27FC236}">
                <a16:creationId xmlns:a16="http://schemas.microsoft.com/office/drawing/2014/main" id="{30922A4A-D50C-6CCB-0D09-2FC35759207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E0625CB-A128-4262-AEB2-C24F4DB88ED0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11" name="Fußzeilenplatzhalter 10">
            <a:extLst>
              <a:ext uri="{FF2B5EF4-FFF2-40B4-BE49-F238E27FC236}">
                <a16:creationId xmlns:a16="http://schemas.microsoft.com/office/drawing/2014/main" id="{684EBC96-A131-8805-4F67-948484A8C3B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653FBEA3-33D0-ABCA-AE5E-B9F4A115F4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638DD981-6E90-0FFA-7C6F-DF5E2DF37197}"/>
              </a:ext>
            </a:extLst>
          </p:cNvPr>
          <p:cNvSpPr/>
          <p:nvPr userDrawn="1"/>
        </p:nvSpPr>
        <p:spPr>
          <a:xfrm>
            <a:off x="10419156" y="257173"/>
            <a:ext cx="972000" cy="180000"/>
          </a:xfrm>
          <a:prstGeom prst="rect">
            <a:avLst/>
          </a:prstGeom>
          <a:solidFill>
            <a:srgbClr val="00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70" name="Rechteck 69">
            <a:extLst>
              <a:ext uri="{FF2B5EF4-FFF2-40B4-BE49-F238E27FC236}">
                <a16:creationId xmlns:a16="http://schemas.microsoft.com/office/drawing/2014/main" id="{B7E52CCB-5268-FAED-872E-A3B815AA9D6D}"/>
              </a:ext>
            </a:extLst>
          </p:cNvPr>
          <p:cNvSpPr/>
          <p:nvPr userDrawn="1"/>
        </p:nvSpPr>
        <p:spPr>
          <a:xfrm>
            <a:off x="11391156" y="57253"/>
            <a:ext cx="800844" cy="379920"/>
          </a:xfrm>
          <a:prstGeom prst="rect">
            <a:avLst/>
          </a:prstGeom>
          <a:solidFill>
            <a:srgbClr val="E53517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69" name="Rechteck 68">
            <a:extLst>
              <a:ext uri="{FF2B5EF4-FFF2-40B4-BE49-F238E27FC236}">
                <a16:creationId xmlns:a16="http://schemas.microsoft.com/office/drawing/2014/main" id="{8EA558C9-0F14-E70D-08E9-7C66EFFF0F96}"/>
              </a:ext>
            </a:extLst>
          </p:cNvPr>
          <p:cNvSpPr/>
          <p:nvPr userDrawn="1"/>
        </p:nvSpPr>
        <p:spPr>
          <a:xfrm>
            <a:off x="10441780" y="257173"/>
            <a:ext cx="972000" cy="180000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68" name="Bildplatzhalter 67">
            <a:extLst>
              <a:ext uri="{FF2B5EF4-FFF2-40B4-BE49-F238E27FC236}">
                <a16:creationId xmlns:a16="http://schemas.microsoft.com/office/drawing/2014/main" id="{28697AEE-1A91-DF75-97A8-F3231E391B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" y="6"/>
            <a:ext cx="12191990" cy="6774545"/>
          </a:xfrm>
          <a:custGeom>
            <a:avLst/>
            <a:gdLst>
              <a:gd name="connsiteX0" fmla="*/ 10639416 w 12191990"/>
              <a:gd name="connsiteY0" fmla="*/ 365123 h 6774545"/>
              <a:gd name="connsiteX1" fmla="*/ 10639416 w 12191990"/>
              <a:gd name="connsiteY1" fmla="*/ 387521 h 6774545"/>
              <a:gd name="connsiteX2" fmla="*/ 10619666 w 12191990"/>
              <a:gd name="connsiteY2" fmla="*/ 400048 h 6774545"/>
              <a:gd name="connsiteX3" fmla="*/ 10609253 w 12191990"/>
              <a:gd name="connsiteY3" fmla="*/ 387141 h 6774545"/>
              <a:gd name="connsiteX4" fmla="*/ 10635466 w 12191990"/>
              <a:gd name="connsiteY4" fmla="*/ 366262 h 6774545"/>
              <a:gd name="connsiteX5" fmla="*/ 10694367 w 12191990"/>
              <a:gd name="connsiteY5" fmla="*/ 339723 h 6774545"/>
              <a:gd name="connsiteX6" fmla="*/ 10710853 w 12191990"/>
              <a:gd name="connsiteY6" fmla="*/ 351566 h 6774545"/>
              <a:gd name="connsiteX7" fmla="*/ 10710853 w 12191990"/>
              <a:gd name="connsiteY7" fmla="*/ 386355 h 6774545"/>
              <a:gd name="connsiteX8" fmla="*/ 10694367 w 12191990"/>
              <a:gd name="connsiteY8" fmla="*/ 400048 h 6774545"/>
              <a:gd name="connsiteX9" fmla="*/ 10677515 w 12191990"/>
              <a:gd name="connsiteY9" fmla="*/ 371181 h 6774545"/>
              <a:gd name="connsiteX10" fmla="*/ 10694367 w 12191990"/>
              <a:gd name="connsiteY10" fmla="*/ 339723 h 6774545"/>
              <a:gd name="connsiteX11" fmla="*/ 11094162 w 12191990"/>
              <a:gd name="connsiteY11" fmla="*/ 338137 h 6774545"/>
              <a:gd name="connsiteX12" fmla="*/ 11108954 w 12191990"/>
              <a:gd name="connsiteY12" fmla="*/ 361949 h 6774545"/>
              <a:gd name="connsiteX13" fmla="*/ 11077565 w 12191990"/>
              <a:gd name="connsiteY13" fmla="*/ 361949 h 6774545"/>
              <a:gd name="connsiteX14" fmla="*/ 11094162 w 12191990"/>
              <a:gd name="connsiteY14" fmla="*/ 338137 h 6774545"/>
              <a:gd name="connsiteX15" fmla="*/ 11296640 w 12191990"/>
              <a:gd name="connsiteY15" fmla="*/ 331787 h 6774545"/>
              <a:gd name="connsiteX16" fmla="*/ 11296640 w 12191990"/>
              <a:gd name="connsiteY16" fmla="*/ 384021 h 6774545"/>
              <a:gd name="connsiteX17" fmla="*/ 11313993 w 12191990"/>
              <a:gd name="connsiteY17" fmla="*/ 409574 h 6774545"/>
              <a:gd name="connsiteX18" fmla="*/ 11332762 w 12191990"/>
              <a:gd name="connsiteY18" fmla="*/ 399804 h 6774545"/>
              <a:gd name="connsiteX19" fmla="*/ 11332762 w 12191990"/>
              <a:gd name="connsiteY19" fmla="*/ 407320 h 6774545"/>
              <a:gd name="connsiteX20" fmla="*/ 11342678 w 12191990"/>
              <a:gd name="connsiteY20" fmla="*/ 407320 h 6774545"/>
              <a:gd name="connsiteX21" fmla="*/ 11342678 w 12191990"/>
              <a:gd name="connsiteY21" fmla="*/ 331787 h 6774545"/>
              <a:gd name="connsiteX22" fmla="*/ 11332762 w 12191990"/>
              <a:gd name="connsiteY22" fmla="*/ 331787 h 6774545"/>
              <a:gd name="connsiteX23" fmla="*/ 11332762 w 12191990"/>
              <a:gd name="connsiteY23" fmla="*/ 389282 h 6774545"/>
              <a:gd name="connsiteX24" fmla="*/ 11315409 w 12191990"/>
              <a:gd name="connsiteY24" fmla="*/ 400931 h 6774545"/>
              <a:gd name="connsiteX25" fmla="*/ 11306202 w 12191990"/>
              <a:gd name="connsiteY25" fmla="*/ 381391 h 6774545"/>
              <a:gd name="connsiteX26" fmla="*/ 11306202 w 12191990"/>
              <a:gd name="connsiteY26" fmla="*/ 331787 h 6774545"/>
              <a:gd name="connsiteX27" fmla="*/ 10928340 w 12191990"/>
              <a:gd name="connsiteY27" fmla="*/ 331787 h 6774545"/>
              <a:gd name="connsiteX28" fmla="*/ 10928340 w 12191990"/>
              <a:gd name="connsiteY28" fmla="*/ 407987 h 6774545"/>
              <a:gd name="connsiteX29" fmla="*/ 10937865 w 12191990"/>
              <a:gd name="connsiteY29" fmla="*/ 407987 h 6774545"/>
              <a:gd name="connsiteX30" fmla="*/ 10937865 w 12191990"/>
              <a:gd name="connsiteY30" fmla="*/ 331787 h 6774545"/>
              <a:gd name="connsiteX31" fmla="*/ 11392667 w 12191990"/>
              <a:gd name="connsiteY31" fmla="*/ 330200 h 6774545"/>
              <a:gd name="connsiteX32" fmla="*/ 11373461 w 12191990"/>
              <a:gd name="connsiteY32" fmla="*/ 347740 h 6774545"/>
              <a:gd name="connsiteX33" fmla="*/ 11373099 w 12191990"/>
              <a:gd name="connsiteY33" fmla="*/ 347740 h 6774545"/>
              <a:gd name="connsiteX34" fmla="*/ 11373099 w 12191990"/>
              <a:gd name="connsiteY34" fmla="*/ 331343 h 6774545"/>
              <a:gd name="connsiteX35" fmla="*/ 11363315 w 12191990"/>
              <a:gd name="connsiteY35" fmla="*/ 331343 h 6774545"/>
              <a:gd name="connsiteX36" fmla="*/ 11363315 w 12191990"/>
              <a:gd name="connsiteY36" fmla="*/ 407987 h 6774545"/>
              <a:gd name="connsiteX37" fmla="*/ 11373099 w 12191990"/>
              <a:gd name="connsiteY37" fmla="*/ 407987 h 6774545"/>
              <a:gd name="connsiteX38" fmla="*/ 11373099 w 12191990"/>
              <a:gd name="connsiteY38" fmla="*/ 364517 h 6774545"/>
              <a:gd name="connsiteX39" fmla="*/ 11396653 w 12191990"/>
              <a:gd name="connsiteY39" fmla="*/ 340114 h 6774545"/>
              <a:gd name="connsiteX40" fmla="*/ 11396653 w 12191990"/>
              <a:gd name="connsiteY40" fmla="*/ 330200 h 6774545"/>
              <a:gd name="connsiteX41" fmla="*/ 11094708 w 12191990"/>
              <a:gd name="connsiteY41" fmla="*/ 330200 h 6774545"/>
              <a:gd name="connsiteX42" fmla="*/ 11066453 w 12191990"/>
              <a:gd name="connsiteY42" fmla="*/ 369701 h 6774545"/>
              <a:gd name="connsiteX43" fmla="*/ 11094708 w 12191990"/>
              <a:gd name="connsiteY43" fmla="*/ 409575 h 6774545"/>
              <a:gd name="connsiteX44" fmla="*/ 11119704 w 12191990"/>
              <a:gd name="connsiteY44" fmla="*/ 392805 h 6774545"/>
              <a:gd name="connsiteX45" fmla="*/ 11112821 w 12191990"/>
              <a:gd name="connsiteY45" fmla="*/ 387588 h 6774545"/>
              <a:gd name="connsiteX46" fmla="*/ 11095795 w 12191990"/>
              <a:gd name="connsiteY46" fmla="*/ 400631 h 6774545"/>
              <a:gd name="connsiteX47" fmla="*/ 11076958 w 12191990"/>
              <a:gd name="connsiteY47" fmla="*/ 371564 h 6774545"/>
              <a:gd name="connsiteX48" fmla="*/ 11119341 w 12191990"/>
              <a:gd name="connsiteY48" fmla="*/ 371564 h 6774545"/>
              <a:gd name="connsiteX49" fmla="*/ 11094708 w 12191990"/>
              <a:gd name="connsiteY49" fmla="*/ 330200 h 6774545"/>
              <a:gd name="connsiteX50" fmla="*/ 10625843 w 12191990"/>
              <a:gd name="connsiteY50" fmla="*/ 330200 h 6774545"/>
              <a:gd name="connsiteX51" fmla="*/ 10602232 w 12191990"/>
              <a:gd name="connsiteY51" fmla="*/ 345478 h 6774545"/>
              <a:gd name="connsiteX52" fmla="*/ 10609029 w 12191990"/>
              <a:gd name="connsiteY52" fmla="*/ 351068 h 6774545"/>
              <a:gd name="connsiteX53" fmla="*/ 10625843 w 12191990"/>
              <a:gd name="connsiteY53" fmla="*/ 339143 h 6774545"/>
              <a:gd name="connsiteX54" fmla="*/ 10639080 w 12191990"/>
              <a:gd name="connsiteY54" fmla="*/ 352186 h 6774545"/>
              <a:gd name="connsiteX55" fmla="*/ 10639080 w 12191990"/>
              <a:gd name="connsiteY55" fmla="*/ 356658 h 6774545"/>
              <a:gd name="connsiteX56" fmla="*/ 10635860 w 12191990"/>
              <a:gd name="connsiteY56" fmla="*/ 357403 h 6774545"/>
              <a:gd name="connsiteX57" fmla="*/ 10599728 w 12191990"/>
              <a:gd name="connsiteY57" fmla="*/ 387961 h 6774545"/>
              <a:gd name="connsiteX58" fmla="*/ 10619046 w 12191990"/>
              <a:gd name="connsiteY58" fmla="*/ 409575 h 6774545"/>
              <a:gd name="connsiteX59" fmla="*/ 10639080 w 12191990"/>
              <a:gd name="connsiteY59" fmla="*/ 398021 h 6774545"/>
              <a:gd name="connsiteX60" fmla="*/ 10640153 w 12191990"/>
              <a:gd name="connsiteY60" fmla="*/ 407339 h 6774545"/>
              <a:gd name="connsiteX61" fmla="*/ 10650528 w 12191990"/>
              <a:gd name="connsiteY61" fmla="*/ 407339 h 6774545"/>
              <a:gd name="connsiteX62" fmla="*/ 10648739 w 12191990"/>
              <a:gd name="connsiteY62" fmla="*/ 390942 h 6774545"/>
              <a:gd name="connsiteX63" fmla="*/ 10648739 w 12191990"/>
              <a:gd name="connsiteY63" fmla="*/ 353677 h 6774545"/>
              <a:gd name="connsiteX64" fmla="*/ 10625843 w 12191990"/>
              <a:gd name="connsiteY64" fmla="*/ 330200 h 6774545"/>
              <a:gd name="connsiteX65" fmla="*/ 11167604 w 12191990"/>
              <a:gd name="connsiteY65" fmla="*/ 330199 h 6774545"/>
              <a:gd name="connsiteX66" fmla="*/ 11148036 w 12191990"/>
              <a:gd name="connsiteY66" fmla="*/ 347739 h 6774545"/>
              <a:gd name="connsiteX67" fmla="*/ 11147674 w 12191990"/>
              <a:gd name="connsiteY67" fmla="*/ 347739 h 6774545"/>
              <a:gd name="connsiteX68" fmla="*/ 11147674 w 12191990"/>
              <a:gd name="connsiteY68" fmla="*/ 331343 h 6774545"/>
              <a:gd name="connsiteX69" fmla="*/ 11137890 w 12191990"/>
              <a:gd name="connsiteY69" fmla="*/ 331343 h 6774545"/>
              <a:gd name="connsiteX70" fmla="*/ 11137890 w 12191990"/>
              <a:gd name="connsiteY70" fmla="*/ 407986 h 6774545"/>
              <a:gd name="connsiteX71" fmla="*/ 11147674 w 12191990"/>
              <a:gd name="connsiteY71" fmla="*/ 407986 h 6774545"/>
              <a:gd name="connsiteX72" fmla="*/ 11147674 w 12191990"/>
              <a:gd name="connsiteY72" fmla="*/ 364517 h 6774545"/>
              <a:gd name="connsiteX73" fmla="*/ 11171228 w 12191990"/>
              <a:gd name="connsiteY73" fmla="*/ 340113 h 6774545"/>
              <a:gd name="connsiteX74" fmla="*/ 11171228 w 12191990"/>
              <a:gd name="connsiteY74" fmla="*/ 330199 h 6774545"/>
              <a:gd name="connsiteX75" fmla="*/ 10988177 w 12191990"/>
              <a:gd name="connsiteY75" fmla="*/ 330199 h 6774545"/>
              <a:gd name="connsiteX76" fmla="*/ 10968394 w 12191990"/>
              <a:gd name="connsiteY76" fmla="*/ 339969 h 6774545"/>
              <a:gd name="connsiteX77" fmla="*/ 10968394 w 12191990"/>
              <a:gd name="connsiteY77" fmla="*/ 332454 h 6774545"/>
              <a:gd name="connsiteX78" fmla="*/ 10958503 w 12191990"/>
              <a:gd name="connsiteY78" fmla="*/ 332454 h 6774545"/>
              <a:gd name="connsiteX79" fmla="*/ 10958503 w 12191990"/>
              <a:gd name="connsiteY79" fmla="*/ 407986 h 6774545"/>
              <a:gd name="connsiteX80" fmla="*/ 10968394 w 12191990"/>
              <a:gd name="connsiteY80" fmla="*/ 407986 h 6774545"/>
              <a:gd name="connsiteX81" fmla="*/ 10968394 w 12191990"/>
              <a:gd name="connsiteY81" fmla="*/ 350491 h 6774545"/>
              <a:gd name="connsiteX82" fmla="*/ 10986712 w 12191990"/>
              <a:gd name="connsiteY82" fmla="*/ 338842 h 6774545"/>
              <a:gd name="connsiteX83" fmla="*/ 10996237 w 12191990"/>
              <a:gd name="connsiteY83" fmla="*/ 358383 h 6774545"/>
              <a:gd name="connsiteX84" fmla="*/ 10996237 w 12191990"/>
              <a:gd name="connsiteY84" fmla="*/ 407986 h 6774545"/>
              <a:gd name="connsiteX85" fmla="*/ 11006128 w 12191990"/>
              <a:gd name="connsiteY85" fmla="*/ 407986 h 6774545"/>
              <a:gd name="connsiteX86" fmla="*/ 11006128 w 12191990"/>
              <a:gd name="connsiteY86" fmla="*/ 355752 h 6774545"/>
              <a:gd name="connsiteX87" fmla="*/ 10988177 w 12191990"/>
              <a:gd name="connsiteY87" fmla="*/ 330199 h 6774545"/>
              <a:gd name="connsiteX88" fmla="*/ 11188423 w 12191990"/>
              <a:gd name="connsiteY88" fmla="*/ 307974 h 6774545"/>
              <a:gd name="connsiteX89" fmla="*/ 11188423 w 12191990"/>
              <a:gd name="connsiteY89" fmla="*/ 332537 h 6774545"/>
              <a:gd name="connsiteX90" fmla="*/ 11177578 w 12191990"/>
              <a:gd name="connsiteY90" fmla="*/ 332537 h 6774545"/>
              <a:gd name="connsiteX91" fmla="*/ 11177578 w 12191990"/>
              <a:gd name="connsiteY91" fmla="*/ 341469 h 6774545"/>
              <a:gd name="connsiteX92" fmla="*/ 11188423 w 12191990"/>
              <a:gd name="connsiteY92" fmla="*/ 341469 h 6774545"/>
              <a:gd name="connsiteX93" fmla="*/ 11188423 w 12191990"/>
              <a:gd name="connsiteY93" fmla="*/ 383895 h 6774545"/>
              <a:gd name="connsiteX94" fmla="*/ 11204330 w 12191990"/>
              <a:gd name="connsiteY94" fmla="*/ 409574 h 6774545"/>
              <a:gd name="connsiteX95" fmla="*/ 11214091 w 12191990"/>
              <a:gd name="connsiteY95" fmla="*/ 407341 h 6774545"/>
              <a:gd name="connsiteX96" fmla="*/ 11214091 w 12191990"/>
              <a:gd name="connsiteY96" fmla="*/ 399898 h 6774545"/>
              <a:gd name="connsiteX97" fmla="*/ 11206138 w 12191990"/>
              <a:gd name="connsiteY97" fmla="*/ 400642 h 6774545"/>
              <a:gd name="connsiteX98" fmla="*/ 11198184 w 12191990"/>
              <a:gd name="connsiteY98" fmla="*/ 388733 h 6774545"/>
              <a:gd name="connsiteX99" fmla="*/ 11198184 w 12191990"/>
              <a:gd name="connsiteY99" fmla="*/ 341469 h 6774545"/>
              <a:gd name="connsiteX100" fmla="*/ 11214091 w 12191990"/>
              <a:gd name="connsiteY100" fmla="*/ 341469 h 6774545"/>
              <a:gd name="connsiteX101" fmla="*/ 11214091 w 12191990"/>
              <a:gd name="connsiteY101" fmla="*/ 332537 h 6774545"/>
              <a:gd name="connsiteX102" fmla="*/ 11198184 w 12191990"/>
              <a:gd name="connsiteY102" fmla="*/ 332537 h 6774545"/>
              <a:gd name="connsiteX103" fmla="*/ 11198184 w 12191990"/>
              <a:gd name="connsiteY103" fmla="*/ 307974 h 6774545"/>
              <a:gd name="connsiteX104" fmla="*/ 11031260 w 12191990"/>
              <a:gd name="connsiteY104" fmla="*/ 307974 h 6774545"/>
              <a:gd name="connsiteX105" fmla="*/ 11031260 w 12191990"/>
              <a:gd name="connsiteY105" fmla="*/ 332537 h 6774545"/>
              <a:gd name="connsiteX106" fmla="*/ 11020415 w 12191990"/>
              <a:gd name="connsiteY106" fmla="*/ 332537 h 6774545"/>
              <a:gd name="connsiteX107" fmla="*/ 11020415 w 12191990"/>
              <a:gd name="connsiteY107" fmla="*/ 341468 h 6774545"/>
              <a:gd name="connsiteX108" fmla="*/ 11031260 w 12191990"/>
              <a:gd name="connsiteY108" fmla="*/ 341468 h 6774545"/>
              <a:gd name="connsiteX109" fmla="*/ 11031260 w 12191990"/>
              <a:gd name="connsiteY109" fmla="*/ 383895 h 6774545"/>
              <a:gd name="connsiteX110" fmla="*/ 11047167 w 12191990"/>
              <a:gd name="connsiteY110" fmla="*/ 409574 h 6774545"/>
              <a:gd name="connsiteX111" fmla="*/ 11056928 w 12191990"/>
              <a:gd name="connsiteY111" fmla="*/ 407341 h 6774545"/>
              <a:gd name="connsiteX112" fmla="*/ 11056928 w 12191990"/>
              <a:gd name="connsiteY112" fmla="*/ 399898 h 6774545"/>
              <a:gd name="connsiteX113" fmla="*/ 11048975 w 12191990"/>
              <a:gd name="connsiteY113" fmla="*/ 400642 h 6774545"/>
              <a:gd name="connsiteX114" fmla="*/ 11041021 w 12191990"/>
              <a:gd name="connsiteY114" fmla="*/ 388733 h 6774545"/>
              <a:gd name="connsiteX115" fmla="*/ 11041021 w 12191990"/>
              <a:gd name="connsiteY115" fmla="*/ 341468 h 6774545"/>
              <a:gd name="connsiteX116" fmla="*/ 11056928 w 12191990"/>
              <a:gd name="connsiteY116" fmla="*/ 341468 h 6774545"/>
              <a:gd name="connsiteX117" fmla="*/ 11056928 w 12191990"/>
              <a:gd name="connsiteY117" fmla="*/ 332537 h 6774545"/>
              <a:gd name="connsiteX118" fmla="*/ 11041021 w 12191990"/>
              <a:gd name="connsiteY118" fmla="*/ 332537 h 6774545"/>
              <a:gd name="connsiteX119" fmla="*/ 11041021 w 12191990"/>
              <a:gd name="connsiteY119" fmla="*/ 307974 h 6774545"/>
              <a:gd name="connsiteX120" fmla="*/ 10747098 w 12191990"/>
              <a:gd name="connsiteY120" fmla="*/ 307973 h 6774545"/>
              <a:gd name="connsiteX121" fmla="*/ 10747098 w 12191990"/>
              <a:gd name="connsiteY121" fmla="*/ 332536 h 6774545"/>
              <a:gd name="connsiteX122" fmla="*/ 10736253 w 12191990"/>
              <a:gd name="connsiteY122" fmla="*/ 332536 h 6774545"/>
              <a:gd name="connsiteX123" fmla="*/ 10736253 w 12191990"/>
              <a:gd name="connsiteY123" fmla="*/ 341468 h 6774545"/>
              <a:gd name="connsiteX124" fmla="*/ 10747098 w 12191990"/>
              <a:gd name="connsiteY124" fmla="*/ 341468 h 6774545"/>
              <a:gd name="connsiteX125" fmla="*/ 10747098 w 12191990"/>
              <a:gd name="connsiteY125" fmla="*/ 383894 h 6774545"/>
              <a:gd name="connsiteX126" fmla="*/ 10763005 w 12191990"/>
              <a:gd name="connsiteY126" fmla="*/ 409574 h 6774545"/>
              <a:gd name="connsiteX127" fmla="*/ 10772766 w 12191990"/>
              <a:gd name="connsiteY127" fmla="*/ 407341 h 6774545"/>
              <a:gd name="connsiteX128" fmla="*/ 10772766 w 12191990"/>
              <a:gd name="connsiteY128" fmla="*/ 399897 h 6774545"/>
              <a:gd name="connsiteX129" fmla="*/ 10764813 w 12191990"/>
              <a:gd name="connsiteY129" fmla="*/ 400642 h 6774545"/>
              <a:gd name="connsiteX130" fmla="*/ 10756859 w 12191990"/>
              <a:gd name="connsiteY130" fmla="*/ 388731 h 6774545"/>
              <a:gd name="connsiteX131" fmla="*/ 10756859 w 12191990"/>
              <a:gd name="connsiteY131" fmla="*/ 341468 h 6774545"/>
              <a:gd name="connsiteX132" fmla="*/ 10772766 w 12191990"/>
              <a:gd name="connsiteY132" fmla="*/ 341468 h 6774545"/>
              <a:gd name="connsiteX133" fmla="*/ 10772766 w 12191990"/>
              <a:gd name="connsiteY133" fmla="*/ 332536 h 6774545"/>
              <a:gd name="connsiteX134" fmla="*/ 10756859 w 12191990"/>
              <a:gd name="connsiteY134" fmla="*/ 332536 h 6774545"/>
              <a:gd name="connsiteX135" fmla="*/ 10756859 w 12191990"/>
              <a:gd name="connsiteY135" fmla="*/ 307973 h 6774545"/>
              <a:gd name="connsiteX136" fmla="*/ 10562692 w 12191990"/>
              <a:gd name="connsiteY136" fmla="*/ 307973 h 6774545"/>
              <a:gd name="connsiteX137" fmla="*/ 10562692 w 12191990"/>
              <a:gd name="connsiteY137" fmla="*/ 332536 h 6774545"/>
              <a:gd name="connsiteX138" fmla="*/ 10552103 w 12191990"/>
              <a:gd name="connsiteY138" fmla="*/ 332536 h 6774545"/>
              <a:gd name="connsiteX139" fmla="*/ 10552103 w 12191990"/>
              <a:gd name="connsiteY139" fmla="*/ 341468 h 6774545"/>
              <a:gd name="connsiteX140" fmla="*/ 10562692 w 12191990"/>
              <a:gd name="connsiteY140" fmla="*/ 341468 h 6774545"/>
              <a:gd name="connsiteX141" fmla="*/ 10562692 w 12191990"/>
              <a:gd name="connsiteY141" fmla="*/ 383894 h 6774545"/>
              <a:gd name="connsiteX142" fmla="*/ 10578757 w 12191990"/>
              <a:gd name="connsiteY142" fmla="*/ 409573 h 6774545"/>
              <a:gd name="connsiteX143" fmla="*/ 10588616 w 12191990"/>
              <a:gd name="connsiteY143" fmla="*/ 407340 h 6774545"/>
              <a:gd name="connsiteX144" fmla="*/ 10588616 w 12191990"/>
              <a:gd name="connsiteY144" fmla="*/ 399897 h 6774545"/>
              <a:gd name="connsiteX145" fmla="*/ 10580583 w 12191990"/>
              <a:gd name="connsiteY145" fmla="*/ 400641 h 6774545"/>
              <a:gd name="connsiteX146" fmla="*/ 10572550 w 12191990"/>
              <a:gd name="connsiteY146" fmla="*/ 388731 h 6774545"/>
              <a:gd name="connsiteX147" fmla="*/ 10572550 w 12191990"/>
              <a:gd name="connsiteY147" fmla="*/ 341468 h 6774545"/>
              <a:gd name="connsiteX148" fmla="*/ 10588616 w 12191990"/>
              <a:gd name="connsiteY148" fmla="*/ 341468 h 6774545"/>
              <a:gd name="connsiteX149" fmla="*/ 10588616 w 12191990"/>
              <a:gd name="connsiteY149" fmla="*/ 332536 h 6774545"/>
              <a:gd name="connsiteX150" fmla="*/ 10572550 w 12191990"/>
              <a:gd name="connsiteY150" fmla="*/ 332536 h 6774545"/>
              <a:gd name="connsiteX151" fmla="*/ 10572550 w 12191990"/>
              <a:gd name="connsiteY151" fmla="*/ 307973 h 6774545"/>
              <a:gd name="connsiteX152" fmla="*/ 10710167 w 12191990"/>
              <a:gd name="connsiteY152" fmla="*/ 301625 h 6774545"/>
              <a:gd name="connsiteX153" fmla="*/ 10710167 w 12191990"/>
              <a:gd name="connsiteY153" fmla="*/ 339966 h 6774545"/>
              <a:gd name="connsiteX154" fmla="*/ 10692661 w 12191990"/>
              <a:gd name="connsiteY154" fmla="*/ 330287 h 6774545"/>
              <a:gd name="connsiteX155" fmla="*/ 10666403 w 12191990"/>
              <a:gd name="connsiteY155" fmla="*/ 371234 h 6774545"/>
              <a:gd name="connsiteX156" fmla="*/ 10692296 w 12191990"/>
              <a:gd name="connsiteY156" fmla="*/ 409575 h 6774545"/>
              <a:gd name="connsiteX157" fmla="*/ 10710167 w 12191990"/>
              <a:gd name="connsiteY157" fmla="*/ 398780 h 6774545"/>
              <a:gd name="connsiteX158" fmla="*/ 10710167 w 12191990"/>
              <a:gd name="connsiteY158" fmla="*/ 407341 h 6774545"/>
              <a:gd name="connsiteX159" fmla="*/ 10720378 w 12191990"/>
              <a:gd name="connsiteY159" fmla="*/ 407341 h 6774545"/>
              <a:gd name="connsiteX160" fmla="*/ 10720378 w 12191990"/>
              <a:gd name="connsiteY160" fmla="*/ 301625 h 6774545"/>
              <a:gd name="connsiteX161" fmla="*/ 11229965 w 12191990"/>
              <a:gd name="connsiteY161" fmla="*/ 301624 h 6774545"/>
              <a:gd name="connsiteX162" fmla="*/ 11229965 w 12191990"/>
              <a:gd name="connsiteY162" fmla="*/ 407986 h 6774545"/>
              <a:gd name="connsiteX163" fmla="*/ 11239856 w 12191990"/>
              <a:gd name="connsiteY163" fmla="*/ 407986 h 6774545"/>
              <a:gd name="connsiteX164" fmla="*/ 11239856 w 12191990"/>
              <a:gd name="connsiteY164" fmla="*/ 350686 h 6774545"/>
              <a:gd name="connsiteX165" fmla="*/ 11258174 w 12191990"/>
              <a:gd name="connsiteY165" fmla="*/ 339076 h 6774545"/>
              <a:gd name="connsiteX166" fmla="*/ 11267332 w 12191990"/>
              <a:gd name="connsiteY166" fmla="*/ 358550 h 6774545"/>
              <a:gd name="connsiteX167" fmla="*/ 11267332 w 12191990"/>
              <a:gd name="connsiteY167" fmla="*/ 407986 h 6774545"/>
              <a:gd name="connsiteX168" fmla="*/ 11277590 w 12191990"/>
              <a:gd name="connsiteY168" fmla="*/ 407986 h 6774545"/>
              <a:gd name="connsiteX169" fmla="*/ 11277590 w 12191990"/>
              <a:gd name="connsiteY169" fmla="*/ 355929 h 6774545"/>
              <a:gd name="connsiteX170" fmla="*/ 11259273 w 12191990"/>
              <a:gd name="connsiteY170" fmla="*/ 330462 h 6774545"/>
              <a:gd name="connsiteX171" fmla="*/ 11239856 w 12191990"/>
              <a:gd name="connsiteY171" fmla="*/ 340199 h 6774545"/>
              <a:gd name="connsiteX172" fmla="*/ 11239856 w 12191990"/>
              <a:gd name="connsiteY172" fmla="*/ 301624 h 6774545"/>
              <a:gd name="connsiteX173" fmla="*/ 10928340 w 12191990"/>
              <a:gd name="connsiteY173" fmla="*/ 301624 h 6774545"/>
              <a:gd name="connsiteX174" fmla="*/ 10928340 w 12191990"/>
              <a:gd name="connsiteY174" fmla="*/ 312736 h 6774545"/>
              <a:gd name="connsiteX175" fmla="*/ 10937865 w 12191990"/>
              <a:gd name="connsiteY175" fmla="*/ 312736 h 6774545"/>
              <a:gd name="connsiteX176" fmla="*/ 10937865 w 12191990"/>
              <a:gd name="connsiteY176" fmla="*/ 301624 h 6774545"/>
              <a:gd name="connsiteX177" fmla="*/ 10815628 w 12191990"/>
              <a:gd name="connsiteY177" fmla="*/ 301624 h 6774545"/>
              <a:gd name="connsiteX178" fmla="*/ 10836616 w 12191990"/>
              <a:gd name="connsiteY178" fmla="*/ 407986 h 6774545"/>
              <a:gd name="connsiteX179" fmla="*/ 10846748 w 12191990"/>
              <a:gd name="connsiteY179" fmla="*/ 407986 h 6774545"/>
              <a:gd name="connsiteX180" fmla="*/ 10864117 w 12191990"/>
              <a:gd name="connsiteY180" fmla="*/ 321098 h 6774545"/>
              <a:gd name="connsiteX181" fmla="*/ 10864479 w 12191990"/>
              <a:gd name="connsiteY181" fmla="*/ 321098 h 6774545"/>
              <a:gd name="connsiteX182" fmla="*/ 10881124 w 12191990"/>
              <a:gd name="connsiteY182" fmla="*/ 407986 h 6774545"/>
              <a:gd name="connsiteX183" fmla="*/ 10891256 w 12191990"/>
              <a:gd name="connsiteY183" fmla="*/ 407986 h 6774545"/>
              <a:gd name="connsiteX184" fmla="*/ 10914053 w 12191990"/>
              <a:gd name="connsiteY184" fmla="*/ 301624 h 6774545"/>
              <a:gd name="connsiteX185" fmla="*/ 10904283 w 12191990"/>
              <a:gd name="connsiteY185" fmla="*/ 301624 h 6774545"/>
              <a:gd name="connsiteX186" fmla="*/ 10886914 w 12191990"/>
              <a:gd name="connsiteY186" fmla="*/ 387387 h 6774545"/>
              <a:gd name="connsiteX187" fmla="*/ 10886552 w 12191990"/>
              <a:gd name="connsiteY187" fmla="*/ 387387 h 6774545"/>
              <a:gd name="connsiteX188" fmla="*/ 10869545 w 12191990"/>
              <a:gd name="connsiteY188" fmla="*/ 301624 h 6774545"/>
              <a:gd name="connsiteX189" fmla="*/ 10859775 w 12191990"/>
              <a:gd name="connsiteY189" fmla="*/ 301624 h 6774545"/>
              <a:gd name="connsiteX190" fmla="*/ 10842044 w 12191990"/>
              <a:gd name="connsiteY190" fmla="*/ 387387 h 6774545"/>
              <a:gd name="connsiteX191" fmla="*/ 10825760 w 12191990"/>
              <a:gd name="connsiteY191" fmla="*/ 301624 h 6774545"/>
              <a:gd name="connsiteX192" fmla="*/ 10510700 w 12191990"/>
              <a:gd name="connsiteY192" fmla="*/ 298448 h 6774545"/>
              <a:gd name="connsiteX193" fmla="*/ 10482234 w 12191990"/>
              <a:gd name="connsiteY193" fmla="*/ 327731 h 6774545"/>
              <a:gd name="connsiteX194" fmla="*/ 10530407 w 12191990"/>
              <a:gd name="connsiteY194" fmla="*/ 380666 h 6774545"/>
              <a:gd name="connsiteX195" fmla="*/ 10511430 w 12191990"/>
              <a:gd name="connsiteY195" fmla="*/ 400563 h 6774545"/>
              <a:gd name="connsiteX196" fmla="*/ 10487708 w 12191990"/>
              <a:gd name="connsiteY196" fmla="*/ 376911 h 6774545"/>
              <a:gd name="connsiteX197" fmla="*/ 10477490 w 12191990"/>
              <a:gd name="connsiteY197" fmla="*/ 379539 h 6774545"/>
              <a:gd name="connsiteX198" fmla="*/ 10511430 w 12191990"/>
              <a:gd name="connsiteY198" fmla="*/ 409573 h 6774545"/>
              <a:gd name="connsiteX199" fmla="*/ 10540990 w 12191990"/>
              <a:gd name="connsiteY199" fmla="*/ 379539 h 6774545"/>
              <a:gd name="connsiteX200" fmla="*/ 10492453 w 12191990"/>
              <a:gd name="connsiteY200" fmla="*/ 325854 h 6774545"/>
              <a:gd name="connsiteX201" fmla="*/ 10509970 w 12191990"/>
              <a:gd name="connsiteY201" fmla="*/ 307834 h 6774545"/>
              <a:gd name="connsiteX202" fmla="*/ 10530772 w 12191990"/>
              <a:gd name="connsiteY202" fmla="*/ 329608 h 6774545"/>
              <a:gd name="connsiteX203" fmla="*/ 10540260 w 12191990"/>
              <a:gd name="connsiteY203" fmla="*/ 326229 h 6774545"/>
              <a:gd name="connsiteX204" fmla="*/ 10510700 w 12191990"/>
              <a:gd name="connsiteY204" fmla="*/ 298448 h 6774545"/>
              <a:gd name="connsiteX205" fmla="*/ 11564494 w 12191990"/>
              <a:gd name="connsiteY205" fmla="*/ 286502 h 6774545"/>
              <a:gd name="connsiteX206" fmla="*/ 11565359 w 12191990"/>
              <a:gd name="connsiteY206" fmla="*/ 288770 h 6774545"/>
              <a:gd name="connsiteX207" fmla="*/ 11566225 w 12191990"/>
              <a:gd name="connsiteY207" fmla="*/ 291038 h 6774545"/>
              <a:gd name="connsiteX208" fmla="*/ 11563628 w 12191990"/>
              <a:gd name="connsiteY208" fmla="*/ 289148 h 6774545"/>
              <a:gd name="connsiteX209" fmla="*/ 11564494 w 12191990"/>
              <a:gd name="connsiteY209" fmla="*/ 286502 h 6774545"/>
              <a:gd name="connsiteX210" fmla="*/ 11570555 w 12191990"/>
              <a:gd name="connsiteY210" fmla="*/ 280984 h 6774545"/>
              <a:gd name="connsiteX211" fmla="*/ 11571998 w 12191990"/>
              <a:gd name="connsiteY211" fmla="*/ 283973 h 6774545"/>
              <a:gd name="connsiteX212" fmla="*/ 11572864 w 12191990"/>
              <a:gd name="connsiteY212" fmla="*/ 285467 h 6774545"/>
              <a:gd name="connsiteX213" fmla="*/ 11570844 w 12191990"/>
              <a:gd name="connsiteY213" fmla="*/ 285840 h 6774545"/>
              <a:gd name="connsiteX214" fmla="*/ 11569978 w 12191990"/>
              <a:gd name="connsiteY214" fmla="*/ 281358 h 6774545"/>
              <a:gd name="connsiteX215" fmla="*/ 11570555 w 12191990"/>
              <a:gd name="connsiteY215" fmla="*/ 280984 h 6774545"/>
              <a:gd name="connsiteX216" fmla="*/ 11559847 w 12191990"/>
              <a:gd name="connsiteY216" fmla="*/ 278405 h 6774545"/>
              <a:gd name="connsiteX217" fmla="*/ 11561117 w 12191990"/>
              <a:gd name="connsiteY217" fmla="*/ 278405 h 6774545"/>
              <a:gd name="connsiteX218" fmla="*/ 11562387 w 12191990"/>
              <a:gd name="connsiteY218" fmla="*/ 279893 h 6774545"/>
              <a:gd name="connsiteX219" fmla="*/ 11564080 w 12191990"/>
              <a:gd name="connsiteY219" fmla="*/ 281976 h 6774545"/>
              <a:gd name="connsiteX220" fmla="*/ 11563234 w 12191990"/>
              <a:gd name="connsiteY220" fmla="*/ 282274 h 6774545"/>
              <a:gd name="connsiteX221" fmla="*/ 11559847 w 12191990"/>
              <a:gd name="connsiteY221" fmla="*/ 278405 h 6774545"/>
              <a:gd name="connsiteX222" fmla="*/ 11592742 w 12191990"/>
              <a:gd name="connsiteY222" fmla="*/ 276221 h 6774545"/>
              <a:gd name="connsiteX223" fmla="*/ 11601356 w 12191990"/>
              <a:gd name="connsiteY223" fmla="*/ 299006 h 6774545"/>
              <a:gd name="connsiteX224" fmla="*/ 11623250 w 12191990"/>
              <a:gd name="connsiteY224" fmla="*/ 320671 h 6774545"/>
              <a:gd name="connsiteX225" fmla="*/ 11624327 w 12191990"/>
              <a:gd name="connsiteY225" fmla="*/ 332624 h 6774545"/>
              <a:gd name="connsiteX226" fmla="*/ 11619661 w 12191990"/>
              <a:gd name="connsiteY226" fmla="*/ 336359 h 6774545"/>
              <a:gd name="connsiteX227" fmla="*/ 11598485 w 12191990"/>
              <a:gd name="connsiteY227" fmla="*/ 316188 h 6774545"/>
              <a:gd name="connsiteX228" fmla="*/ 11585564 w 12191990"/>
              <a:gd name="connsiteY228" fmla="*/ 282571 h 6774545"/>
              <a:gd name="connsiteX229" fmla="*/ 11592742 w 12191990"/>
              <a:gd name="connsiteY229" fmla="*/ 276221 h 6774545"/>
              <a:gd name="connsiteX230" fmla="*/ 11575813 w 12191990"/>
              <a:gd name="connsiteY230" fmla="*/ 275075 h 6774545"/>
              <a:gd name="connsiteX231" fmla="*/ 11576493 w 12191990"/>
              <a:gd name="connsiteY231" fmla="*/ 275075 h 6774545"/>
              <a:gd name="connsiteX232" fmla="*/ 11578875 w 12191990"/>
              <a:gd name="connsiteY232" fmla="*/ 280807 h 6774545"/>
              <a:gd name="connsiteX233" fmla="*/ 11576493 w 12191990"/>
              <a:gd name="connsiteY233" fmla="*/ 281248 h 6774545"/>
              <a:gd name="connsiteX234" fmla="*/ 11575813 w 12191990"/>
              <a:gd name="connsiteY234" fmla="*/ 275075 h 6774545"/>
              <a:gd name="connsiteX235" fmla="*/ 11567572 w 12191990"/>
              <a:gd name="connsiteY235" fmla="*/ 272165 h 6774545"/>
              <a:gd name="connsiteX236" fmla="*/ 11569689 w 12191990"/>
              <a:gd name="connsiteY236" fmla="*/ 276046 h 6774545"/>
              <a:gd name="connsiteX237" fmla="*/ 11567308 w 12191990"/>
              <a:gd name="connsiteY237" fmla="*/ 275693 h 6774545"/>
              <a:gd name="connsiteX238" fmla="*/ 11566514 w 12191990"/>
              <a:gd name="connsiteY238" fmla="*/ 273223 h 6774545"/>
              <a:gd name="connsiteX239" fmla="*/ 11567572 w 12191990"/>
              <a:gd name="connsiteY239" fmla="*/ 272165 h 6774545"/>
              <a:gd name="connsiteX240" fmla="*/ 11582634 w 12191990"/>
              <a:gd name="connsiteY240" fmla="*/ 270576 h 6774545"/>
              <a:gd name="connsiteX241" fmla="*/ 11585565 w 12191990"/>
              <a:gd name="connsiteY241" fmla="*/ 274457 h 6774545"/>
              <a:gd name="connsiteX242" fmla="*/ 11581901 w 12191990"/>
              <a:gd name="connsiteY242" fmla="*/ 273399 h 6774545"/>
              <a:gd name="connsiteX243" fmla="*/ 11581535 w 12191990"/>
              <a:gd name="connsiteY243" fmla="*/ 270929 h 6774545"/>
              <a:gd name="connsiteX244" fmla="*/ 11582634 w 12191990"/>
              <a:gd name="connsiteY244" fmla="*/ 270576 h 6774545"/>
              <a:gd name="connsiteX245" fmla="*/ 11574452 w 12191990"/>
              <a:gd name="connsiteY245" fmla="*/ 267291 h 6774545"/>
              <a:gd name="connsiteX246" fmla="*/ 11577627 w 12191990"/>
              <a:gd name="connsiteY246" fmla="*/ 270268 h 6774545"/>
              <a:gd name="connsiteX247" fmla="*/ 11574452 w 12191990"/>
              <a:gd name="connsiteY247" fmla="*/ 270268 h 6774545"/>
              <a:gd name="connsiteX248" fmla="*/ 11573261 w 12191990"/>
              <a:gd name="connsiteY248" fmla="*/ 267589 h 6774545"/>
              <a:gd name="connsiteX249" fmla="*/ 11574452 w 12191990"/>
              <a:gd name="connsiteY249" fmla="*/ 267291 h 6774545"/>
              <a:gd name="connsiteX250" fmla="*/ 11558974 w 12191990"/>
              <a:gd name="connsiteY250" fmla="*/ 267070 h 6774545"/>
              <a:gd name="connsiteX251" fmla="*/ 11560164 w 12191990"/>
              <a:gd name="connsiteY251" fmla="*/ 269685 h 6774545"/>
              <a:gd name="connsiteX252" fmla="*/ 11561752 w 12191990"/>
              <a:gd name="connsiteY252" fmla="*/ 271552 h 6774545"/>
              <a:gd name="connsiteX253" fmla="*/ 11558974 w 12191990"/>
              <a:gd name="connsiteY253" fmla="*/ 271926 h 6774545"/>
              <a:gd name="connsiteX254" fmla="*/ 11556989 w 12191990"/>
              <a:gd name="connsiteY254" fmla="*/ 268564 h 6774545"/>
              <a:gd name="connsiteX255" fmla="*/ 11558974 w 12191990"/>
              <a:gd name="connsiteY255" fmla="*/ 267070 h 6774545"/>
              <a:gd name="connsiteX256" fmla="*/ 11590100 w 12191990"/>
              <a:gd name="connsiteY256" fmla="*/ 263522 h 6774545"/>
              <a:gd name="connsiteX257" fmla="*/ 11593502 w 12191990"/>
              <a:gd name="connsiteY257" fmla="*/ 267014 h 6774545"/>
              <a:gd name="connsiteX258" fmla="*/ 11592822 w 12191990"/>
              <a:gd name="connsiteY258" fmla="*/ 268284 h 6774545"/>
              <a:gd name="connsiteX259" fmla="*/ 11589760 w 12191990"/>
              <a:gd name="connsiteY259" fmla="*/ 266062 h 6774545"/>
              <a:gd name="connsiteX260" fmla="*/ 11590100 w 12191990"/>
              <a:gd name="connsiteY260" fmla="*/ 263522 h 6774545"/>
              <a:gd name="connsiteX261" fmla="*/ 11564494 w 12191990"/>
              <a:gd name="connsiteY261" fmla="*/ 261935 h 6774545"/>
              <a:gd name="connsiteX262" fmla="*/ 11565071 w 12191990"/>
              <a:gd name="connsiteY262" fmla="*/ 264051 h 6774545"/>
              <a:gd name="connsiteX263" fmla="*/ 11566514 w 12191990"/>
              <a:gd name="connsiteY263" fmla="*/ 267861 h 6774545"/>
              <a:gd name="connsiteX264" fmla="*/ 11565937 w 12191990"/>
              <a:gd name="connsiteY264" fmla="*/ 268285 h 6774545"/>
              <a:gd name="connsiteX265" fmla="*/ 11565071 w 12191990"/>
              <a:gd name="connsiteY265" fmla="*/ 267861 h 6774545"/>
              <a:gd name="connsiteX266" fmla="*/ 11563628 w 12191990"/>
              <a:gd name="connsiteY266" fmla="*/ 263205 h 6774545"/>
              <a:gd name="connsiteX267" fmla="*/ 11564494 w 12191990"/>
              <a:gd name="connsiteY267" fmla="*/ 261935 h 6774545"/>
              <a:gd name="connsiteX268" fmla="*/ 11581595 w 12191990"/>
              <a:gd name="connsiteY268" fmla="*/ 260346 h 6774545"/>
              <a:gd name="connsiteX269" fmla="*/ 11583977 w 12191990"/>
              <a:gd name="connsiteY269" fmla="*/ 264790 h 6774545"/>
              <a:gd name="connsiteX270" fmla="*/ 11582786 w 12191990"/>
              <a:gd name="connsiteY270" fmla="*/ 265108 h 6774545"/>
              <a:gd name="connsiteX271" fmla="*/ 11580405 w 12191990"/>
              <a:gd name="connsiteY271" fmla="*/ 262886 h 6774545"/>
              <a:gd name="connsiteX272" fmla="*/ 11581595 w 12191990"/>
              <a:gd name="connsiteY272" fmla="*/ 260346 h 6774545"/>
              <a:gd name="connsiteX273" fmla="*/ 11571887 w 12191990"/>
              <a:gd name="connsiteY273" fmla="*/ 257639 h 6774545"/>
              <a:gd name="connsiteX274" fmla="*/ 11574086 w 12191990"/>
              <a:gd name="connsiteY274" fmla="*/ 263708 h 6774545"/>
              <a:gd name="connsiteX275" fmla="*/ 11571887 w 12191990"/>
              <a:gd name="connsiteY275" fmla="*/ 264175 h 6774545"/>
              <a:gd name="connsiteX276" fmla="*/ 11570422 w 12191990"/>
              <a:gd name="connsiteY276" fmla="*/ 258106 h 6774545"/>
              <a:gd name="connsiteX277" fmla="*/ 11571887 w 12191990"/>
              <a:gd name="connsiteY277" fmla="*/ 257639 h 6774545"/>
              <a:gd name="connsiteX278" fmla="*/ 11597687 w 12191990"/>
              <a:gd name="connsiteY278" fmla="*/ 238802 h 6774545"/>
              <a:gd name="connsiteX279" fmla="*/ 11599852 w 12191990"/>
              <a:gd name="connsiteY279" fmla="*/ 241183 h 6774545"/>
              <a:gd name="connsiteX280" fmla="*/ 11596821 w 12191990"/>
              <a:gd name="connsiteY280" fmla="*/ 242884 h 6774545"/>
              <a:gd name="connsiteX281" fmla="*/ 11595089 w 12191990"/>
              <a:gd name="connsiteY281" fmla="*/ 240163 h 6774545"/>
              <a:gd name="connsiteX282" fmla="*/ 11597687 w 12191990"/>
              <a:gd name="connsiteY282" fmla="*/ 238802 h 6774545"/>
              <a:gd name="connsiteX283" fmla="*/ 11717644 w 12191990"/>
              <a:gd name="connsiteY283" fmla="*/ 232526 h 6774545"/>
              <a:gd name="connsiteX284" fmla="*/ 11719073 w 12191990"/>
              <a:gd name="connsiteY284" fmla="*/ 234793 h 6774545"/>
              <a:gd name="connsiteX285" fmla="*/ 11720502 w 12191990"/>
              <a:gd name="connsiteY285" fmla="*/ 237061 h 6774545"/>
              <a:gd name="connsiteX286" fmla="*/ 11715739 w 12191990"/>
              <a:gd name="connsiteY286" fmla="*/ 235171 h 6774545"/>
              <a:gd name="connsiteX287" fmla="*/ 11717644 w 12191990"/>
              <a:gd name="connsiteY287" fmla="*/ 232526 h 6774545"/>
              <a:gd name="connsiteX288" fmla="*/ 11589168 w 12191990"/>
              <a:gd name="connsiteY288" fmla="*/ 228968 h 6774545"/>
              <a:gd name="connsiteX289" fmla="*/ 11588439 w 12191990"/>
              <a:gd name="connsiteY289" fmla="*/ 229711 h 6774545"/>
              <a:gd name="connsiteX290" fmla="*/ 11584792 w 12191990"/>
              <a:gd name="connsiteY290" fmla="*/ 238246 h 6774545"/>
              <a:gd name="connsiteX291" fmla="*/ 11588439 w 12191990"/>
              <a:gd name="connsiteY291" fmla="*/ 242699 h 6774545"/>
              <a:gd name="connsiteX292" fmla="*/ 11588804 w 12191990"/>
              <a:gd name="connsiteY292" fmla="*/ 243441 h 6774545"/>
              <a:gd name="connsiteX293" fmla="*/ 11584062 w 12191990"/>
              <a:gd name="connsiteY293" fmla="*/ 247895 h 6774545"/>
              <a:gd name="connsiteX294" fmla="*/ 11580415 w 12191990"/>
              <a:gd name="connsiteY294" fmla="*/ 244926 h 6774545"/>
              <a:gd name="connsiteX295" fmla="*/ 11577863 w 12191990"/>
              <a:gd name="connsiteY295" fmla="*/ 250863 h 6774545"/>
              <a:gd name="connsiteX296" fmla="*/ 11589168 w 12191990"/>
              <a:gd name="connsiteY296" fmla="*/ 256059 h 6774545"/>
              <a:gd name="connsiteX297" fmla="*/ 11600839 w 12191990"/>
              <a:gd name="connsiteY297" fmla="*/ 242699 h 6774545"/>
              <a:gd name="connsiteX298" fmla="*/ 11603027 w 12191990"/>
              <a:gd name="connsiteY298" fmla="*/ 240844 h 6774545"/>
              <a:gd name="connsiteX299" fmla="*/ 11589168 w 12191990"/>
              <a:gd name="connsiteY299" fmla="*/ 228968 h 6774545"/>
              <a:gd name="connsiteX300" fmla="*/ 11722955 w 12191990"/>
              <a:gd name="connsiteY300" fmla="*/ 228595 h 6774545"/>
              <a:gd name="connsiteX301" fmla="*/ 11725120 w 12191990"/>
              <a:gd name="connsiteY301" fmla="*/ 231583 h 6774545"/>
              <a:gd name="connsiteX302" fmla="*/ 11726852 w 12191990"/>
              <a:gd name="connsiteY302" fmla="*/ 233077 h 6774545"/>
              <a:gd name="connsiteX303" fmla="*/ 11723388 w 12191990"/>
              <a:gd name="connsiteY303" fmla="*/ 233450 h 6774545"/>
              <a:gd name="connsiteX304" fmla="*/ 11722522 w 12191990"/>
              <a:gd name="connsiteY304" fmla="*/ 228968 h 6774545"/>
              <a:gd name="connsiteX305" fmla="*/ 11722955 w 12191990"/>
              <a:gd name="connsiteY305" fmla="*/ 228595 h 6774545"/>
              <a:gd name="connsiteX306" fmla="*/ 11576698 w 12191990"/>
              <a:gd name="connsiteY306" fmla="*/ 227010 h 6774545"/>
              <a:gd name="connsiteX307" fmla="*/ 11575923 w 12191990"/>
              <a:gd name="connsiteY307" fmla="*/ 227757 h 6774545"/>
              <a:gd name="connsiteX308" fmla="*/ 11583667 w 12191990"/>
              <a:gd name="connsiteY308" fmla="*/ 243072 h 6774545"/>
              <a:gd name="connsiteX309" fmla="*/ 11584442 w 12191990"/>
              <a:gd name="connsiteY309" fmla="*/ 245313 h 6774545"/>
              <a:gd name="connsiteX310" fmla="*/ 11585216 w 12191990"/>
              <a:gd name="connsiteY310" fmla="*/ 246060 h 6774545"/>
              <a:gd name="connsiteX311" fmla="*/ 11587152 w 12191990"/>
              <a:gd name="connsiteY311" fmla="*/ 243819 h 6774545"/>
              <a:gd name="connsiteX312" fmla="*/ 11578247 w 12191990"/>
              <a:gd name="connsiteY312" fmla="*/ 232987 h 6774545"/>
              <a:gd name="connsiteX313" fmla="*/ 11577859 w 12191990"/>
              <a:gd name="connsiteY313" fmla="*/ 229251 h 6774545"/>
              <a:gd name="connsiteX314" fmla="*/ 11578247 w 12191990"/>
              <a:gd name="connsiteY314" fmla="*/ 227010 h 6774545"/>
              <a:gd name="connsiteX315" fmla="*/ 11576698 w 12191990"/>
              <a:gd name="connsiteY315" fmla="*/ 227010 h 6774545"/>
              <a:gd name="connsiteX316" fmla="*/ 11713585 w 12191990"/>
              <a:gd name="connsiteY316" fmla="*/ 224627 h 6774545"/>
              <a:gd name="connsiteX317" fmla="*/ 11714265 w 12191990"/>
              <a:gd name="connsiteY317" fmla="*/ 224627 h 6774545"/>
              <a:gd name="connsiteX318" fmla="*/ 11715286 w 12191990"/>
              <a:gd name="connsiteY318" fmla="*/ 226611 h 6774545"/>
              <a:gd name="connsiteX319" fmla="*/ 11716987 w 12191990"/>
              <a:gd name="connsiteY319" fmla="*/ 229389 h 6774545"/>
              <a:gd name="connsiteX320" fmla="*/ 11716306 w 12191990"/>
              <a:gd name="connsiteY320" fmla="*/ 229786 h 6774545"/>
              <a:gd name="connsiteX321" fmla="*/ 11713585 w 12191990"/>
              <a:gd name="connsiteY321" fmla="*/ 224627 h 6774545"/>
              <a:gd name="connsiteX322" fmla="*/ 11746730 w 12191990"/>
              <a:gd name="connsiteY322" fmla="*/ 223832 h 6774545"/>
              <a:gd name="connsiteX323" fmla="*/ 11755344 w 12191990"/>
              <a:gd name="connsiteY323" fmla="*/ 246484 h 6774545"/>
              <a:gd name="connsiteX324" fmla="*/ 11777597 w 12191990"/>
              <a:gd name="connsiteY324" fmla="*/ 268022 h 6774545"/>
              <a:gd name="connsiteX325" fmla="*/ 11778674 w 12191990"/>
              <a:gd name="connsiteY325" fmla="*/ 279905 h 6774545"/>
              <a:gd name="connsiteX326" fmla="*/ 11774008 w 12191990"/>
              <a:gd name="connsiteY326" fmla="*/ 283619 h 6774545"/>
              <a:gd name="connsiteX327" fmla="*/ 11752832 w 12191990"/>
              <a:gd name="connsiteY327" fmla="*/ 263566 h 6774545"/>
              <a:gd name="connsiteX328" fmla="*/ 11739552 w 12191990"/>
              <a:gd name="connsiteY328" fmla="*/ 230145 h 6774545"/>
              <a:gd name="connsiteX329" fmla="*/ 11746730 w 12191990"/>
              <a:gd name="connsiteY329" fmla="*/ 223832 h 6774545"/>
              <a:gd name="connsiteX330" fmla="*/ 11729460 w 12191990"/>
              <a:gd name="connsiteY330" fmla="*/ 222597 h 6774545"/>
              <a:gd name="connsiteX331" fmla="*/ 11730140 w 12191990"/>
              <a:gd name="connsiteY331" fmla="*/ 222597 h 6774545"/>
              <a:gd name="connsiteX332" fmla="*/ 11732522 w 12191990"/>
              <a:gd name="connsiteY332" fmla="*/ 227183 h 6774545"/>
              <a:gd name="connsiteX333" fmla="*/ 11730480 w 12191990"/>
              <a:gd name="connsiteY333" fmla="*/ 227536 h 6774545"/>
              <a:gd name="connsiteX334" fmla="*/ 11729460 w 12191990"/>
              <a:gd name="connsiteY334" fmla="*/ 222597 h 6774545"/>
              <a:gd name="connsiteX335" fmla="*/ 11720899 w 12191990"/>
              <a:gd name="connsiteY335" fmla="*/ 219775 h 6774545"/>
              <a:gd name="connsiteX336" fmla="*/ 11723677 w 12191990"/>
              <a:gd name="connsiteY336" fmla="*/ 223656 h 6774545"/>
              <a:gd name="connsiteX337" fmla="*/ 11720502 w 12191990"/>
              <a:gd name="connsiteY337" fmla="*/ 223303 h 6774545"/>
              <a:gd name="connsiteX338" fmla="*/ 11719311 w 12191990"/>
              <a:gd name="connsiteY338" fmla="*/ 220834 h 6774545"/>
              <a:gd name="connsiteX339" fmla="*/ 11720899 w 12191990"/>
              <a:gd name="connsiteY339" fmla="*/ 219775 h 6774545"/>
              <a:gd name="connsiteX340" fmla="*/ 11736621 w 12191990"/>
              <a:gd name="connsiteY340" fmla="*/ 218188 h 6774545"/>
              <a:gd name="connsiteX341" fmla="*/ 11739552 w 12191990"/>
              <a:gd name="connsiteY341" fmla="*/ 222068 h 6774545"/>
              <a:gd name="connsiteX342" fmla="*/ 11735888 w 12191990"/>
              <a:gd name="connsiteY342" fmla="*/ 221010 h 6774545"/>
              <a:gd name="connsiteX343" fmla="*/ 11735155 w 12191990"/>
              <a:gd name="connsiteY343" fmla="*/ 218541 h 6774545"/>
              <a:gd name="connsiteX344" fmla="*/ 11736621 w 12191990"/>
              <a:gd name="connsiteY344" fmla="*/ 218188 h 6774545"/>
              <a:gd name="connsiteX345" fmla="*/ 11712300 w 12191990"/>
              <a:gd name="connsiteY345" fmla="*/ 214681 h 6774545"/>
              <a:gd name="connsiteX346" fmla="*/ 11712829 w 12191990"/>
              <a:gd name="connsiteY346" fmla="*/ 217296 h 6774545"/>
              <a:gd name="connsiteX347" fmla="*/ 11714152 w 12191990"/>
              <a:gd name="connsiteY347" fmla="*/ 219164 h 6774545"/>
              <a:gd name="connsiteX348" fmla="*/ 11712300 w 12191990"/>
              <a:gd name="connsiteY348" fmla="*/ 219537 h 6774545"/>
              <a:gd name="connsiteX349" fmla="*/ 11710977 w 12191990"/>
              <a:gd name="connsiteY349" fmla="*/ 216176 h 6774545"/>
              <a:gd name="connsiteX350" fmla="*/ 11712300 w 12191990"/>
              <a:gd name="connsiteY350" fmla="*/ 214681 h 6774545"/>
              <a:gd name="connsiteX351" fmla="*/ 11726852 w 12191990"/>
              <a:gd name="connsiteY351" fmla="*/ 213513 h 6774545"/>
              <a:gd name="connsiteX352" fmla="*/ 11730027 w 12191990"/>
              <a:gd name="connsiteY352" fmla="*/ 217482 h 6774545"/>
              <a:gd name="connsiteX353" fmla="*/ 11726852 w 12191990"/>
              <a:gd name="connsiteY353" fmla="*/ 217482 h 6774545"/>
              <a:gd name="connsiteX354" fmla="*/ 11725661 w 12191990"/>
              <a:gd name="connsiteY354" fmla="*/ 213910 h 6774545"/>
              <a:gd name="connsiteX355" fmla="*/ 11726852 w 12191990"/>
              <a:gd name="connsiteY355" fmla="*/ 213513 h 6774545"/>
              <a:gd name="connsiteX356" fmla="*/ 11535540 w 12191990"/>
              <a:gd name="connsiteY356" fmla="*/ 212163 h 6774545"/>
              <a:gd name="connsiteX357" fmla="*/ 11540289 w 12191990"/>
              <a:gd name="connsiteY357" fmla="*/ 218142 h 6774545"/>
              <a:gd name="connsiteX358" fmla="*/ 11538828 w 12191990"/>
              <a:gd name="connsiteY358" fmla="*/ 218890 h 6774545"/>
              <a:gd name="connsiteX359" fmla="*/ 11534079 w 12191990"/>
              <a:gd name="connsiteY359" fmla="*/ 214405 h 6774545"/>
              <a:gd name="connsiteX360" fmla="*/ 11530061 w 12191990"/>
              <a:gd name="connsiteY360" fmla="*/ 214779 h 6774545"/>
              <a:gd name="connsiteX361" fmla="*/ 11530061 w 12191990"/>
              <a:gd name="connsiteY361" fmla="*/ 217769 h 6774545"/>
              <a:gd name="connsiteX362" fmla="*/ 11534444 w 12191990"/>
              <a:gd name="connsiteY362" fmla="*/ 219263 h 6774545"/>
              <a:gd name="connsiteX363" fmla="*/ 11537732 w 12191990"/>
              <a:gd name="connsiteY363" fmla="*/ 224495 h 6774545"/>
              <a:gd name="connsiteX364" fmla="*/ 11536636 w 12191990"/>
              <a:gd name="connsiteY364" fmla="*/ 225243 h 6774545"/>
              <a:gd name="connsiteX365" fmla="*/ 11534079 w 12191990"/>
              <a:gd name="connsiteY365" fmla="*/ 222253 h 6774545"/>
              <a:gd name="connsiteX366" fmla="*/ 11529330 w 12191990"/>
              <a:gd name="connsiteY366" fmla="*/ 221506 h 6774545"/>
              <a:gd name="connsiteX367" fmla="*/ 11533348 w 12191990"/>
              <a:gd name="connsiteY367" fmla="*/ 233464 h 6774545"/>
              <a:gd name="connsiteX368" fmla="*/ 11539559 w 12191990"/>
              <a:gd name="connsiteY368" fmla="*/ 236454 h 6774545"/>
              <a:gd name="connsiteX369" fmla="*/ 11543942 w 12191990"/>
              <a:gd name="connsiteY369" fmla="*/ 259623 h 6774545"/>
              <a:gd name="connsiteX370" fmla="*/ 11537002 w 12191990"/>
              <a:gd name="connsiteY370" fmla="*/ 252897 h 6774545"/>
              <a:gd name="connsiteX371" fmla="*/ 11530426 w 12191990"/>
              <a:gd name="connsiteY371" fmla="*/ 246170 h 6774545"/>
              <a:gd name="connsiteX372" fmla="*/ 11522389 w 12191990"/>
              <a:gd name="connsiteY372" fmla="*/ 239443 h 6774545"/>
              <a:gd name="connsiteX373" fmla="*/ 11514353 w 12191990"/>
              <a:gd name="connsiteY373" fmla="*/ 237201 h 6774545"/>
              <a:gd name="connsiteX374" fmla="*/ 11511795 w 12191990"/>
              <a:gd name="connsiteY374" fmla="*/ 239070 h 6774545"/>
              <a:gd name="connsiteX375" fmla="*/ 11518736 w 12191990"/>
              <a:gd name="connsiteY375" fmla="*/ 242433 h 6774545"/>
              <a:gd name="connsiteX376" fmla="*/ 11518371 w 12191990"/>
              <a:gd name="connsiteY376" fmla="*/ 245049 h 6774545"/>
              <a:gd name="connsiteX377" fmla="*/ 11507777 w 12191990"/>
              <a:gd name="connsiteY377" fmla="*/ 246170 h 6774545"/>
              <a:gd name="connsiteX378" fmla="*/ 11511065 w 12191990"/>
              <a:gd name="connsiteY378" fmla="*/ 246544 h 6774545"/>
              <a:gd name="connsiteX379" fmla="*/ 11515448 w 12191990"/>
              <a:gd name="connsiteY379" fmla="*/ 248039 h 6774545"/>
              <a:gd name="connsiteX380" fmla="*/ 11517640 w 12191990"/>
              <a:gd name="connsiteY380" fmla="*/ 250281 h 6774545"/>
              <a:gd name="connsiteX381" fmla="*/ 11516544 w 12191990"/>
              <a:gd name="connsiteY381" fmla="*/ 251776 h 6774545"/>
              <a:gd name="connsiteX382" fmla="*/ 11511065 w 12191990"/>
              <a:gd name="connsiteY382" fmla="*/ 249160 h 6774545"/>
              <a:gd name="connsiteX383" fmla="*/ 11508508 w 12191990"/>
              <a:gd name="connsiteY383" fmla="*/ 252149 h 6774545"/>
              <a:gd name="connsiteX384" fmla="*/ 11523851 w 12191990"/>
              <a:gd name="connsiteY384" fmla="*/ 260371 h 6774545"/>
              <a:gd name="connsiteX385" fmla="*/ 11547230 w 12191990"/>
              <a:gd name="connsiteY385" fmla="*/ 288772 h 6774545"/>
              <a:gd name="connsiteX386" fmla="*/ 11555267 w 12191990"/>
              <a:gd name="connsiteY386" fmla="*/ 286904 h 6774545"/>
              <a:gd name="connsiteX387" fmla="*/ 11555632 w 12191990"/>
              <a:gd name="connsiteY387" fmla="*/ 292136 h 6774545"/>
              <a:gd name="connsiteX388" fmla="*/ 11575724 w 12191990"/>
              <a:gd name="connsiteY388" fmla="*/ 314932 h 6774545"/>
              <a:gd name="connsiteX389" fmla="*/ 11565861 w 12191990"/>
              <a:gd name="connsiteY389" fmla="*/ 313437 h 6774545"/>
              <a:gd name="connsiteX390" fmla="*/ 11560381 w 12191990"/>
              <a:gd name="connsiteY390" fmla="*/ 319790 h 6774545"/>
              <a:gd name="connsiteX391" fmla="*/ 11545769 w 12191990"/>
              <a:gd name="connsiteY391" fmla="*/ 296994 h 6774545"/>
              <a:gd name="connsiteX392" fmla="*/ 11535906 w 12191990"/>
              <a:gd name="connsiteY392" fmla="*/ 294004 h 6774545"/>
              <a:gd name="connsiteX393" fmla="*/ 11535906 w 12191990"/>
              <a:gd name="connsiteY393" fmla="*/ 294752 h 6774545"/>
              <a:gd name="connsiteX394" fmla="*/ 11541020 w 12191990"/>
              <a:gd name="connsiteY394" fmla="*/ 299236 h 6774545"/>
              <a:gd name="connsiteX395" fmla="*/ 11540289 w 12191990"/>
              <a:gd name="connsiteY395" fmla="*/ 301105 h 6774545"/>
              <a:gd name="connsiteX396" fmla="*/ 11532983 w 12191990"/>
              <a:gd name="connsiteY396" fmla="*/ 297367 h 6774545"/>
              <a:gd name="connsiteX397" fmla="*/ 11531887 w 12191990"/>
              <a:gd name="connsiteY397" fmla="*/ 301852 h 6774545"/>
              <a:gd name="connsiteX398" fmla="*/ 11536271 w 12191990"/>
              <a:gd name="connsiteY398" fmla="*/ 303347 h 6774545"/>
              <a:gd name="connsiteX399" fmla="*/ 11539559 w 12191990"/>
              <a:gd name="connsiteY399" fmla="*/ 308205 h 6774545"/>
              <a:gd name="connsiteX400" fmla="*/ 11538463 w 12191990"/>
              <a:gd name="connsiteY400" fmla="*/ 308952 h 6774545"/>
              <a:gd name="connsiteX401" fmla="*/ 11531522 w 12191990"/>
              <a:gd name="connsiteY401" fmla="*/ 305215 h 6774545"/>
              <a:gd name="connsiteX402" fmla="*/ 11534810 w 12191990"/>
              <a:gd name="connsiteY402" fmla="*/ 314558 h 6774545"/>
              <a:gd name="connsiteX403" fmla="*/ 11543577 w 12191990"/>
              <a:gd name="connsiteY403" fmla="*/ 317548 h 6774545"/>
              <a:gd name="connsiteX404" fmla="*/ 11556363 w 12191990"/>
              <a:gd name="connsiteY404" fmla="*/ 346323 h 6774545"/>
              <a:gd name="connsiteX405" fmla="*/ 11579012 w 12191990"/>
              <a:gd name="connsiteY405" fmla="*/ 336980 h 6774545"/>
              <a:gd name="connsiteX406" fmla="*/ 11576455 w 12191990"/>
              <a:gd name="connsiteY406" fmla="*/ 358655 h 6774545"/>
              <a:gd name="connsiteX407" fmla="*/ 11591798 w 12191990"/>
              <a:gd name="connsiteY407" fmla="*/ 370240 h 6774545"/>
              <a:gd name="connsiteX408" fmla="*/ 11583030 w 12191990"/>
              <a:gd name="connsiteY408" fmla="*/ 394531 h 6774545"/>
              <a:gd name="connsiteX409" fmla="*/ 11587049 w 12191990"/>
              <a:gd name="connsiteY409" fmla="*/ 406115 h 6774545"/>
              <a:gd name="connsiteX410" fmla="*/ 11588145 w 12191990"/>
              <a:gd name="connsiteY410" fmla="*/ 396773 h 6774545"/>
              <a:gd name="connsiteX411" fmla="*/ 11589971 w 12191990"/>
              <a:gd name="connsiteY411" fmla="*/ 397520 h 6774545"/>
              <a:gd name="connsiteX412" fmla="*/ 11589606 w 12191990"/>
              <a:gd name="connsiteY412" fmla="*/ 404994 h 6774545"/>
              <a:gd name="connsiteX413" fmla="*/ 11593624 w 12191990"/>
              <a:gd name="connsiteY413" fmla="*/ 407984 h 6774545"/>
              <a:gd name="connsiteX414" fmla="*/ 11595451 w 12191990"/>
              <a:gd name="connsiteY414" fmla="*/ 405742 h 6774545"/>
              <a:gd name="connsiteX415" fmla="*/ 11593624 w 12191990"/>
              <a:gd name="connsiteY415" fmla="*/ 401631 h 6774545"/>
              <a:gd name="connsiteX416" fmla="*/ 11593989 w 12191990"/>
              <a:gd name="connsiteY416" fmla="*/ 396399 h 6774545"/>
              <a:gd name="connsiteX417" fmla="*/ 11596181 w 12191990"/>
              <a:gd name="connsiteY417" fmla="*/ 394904 h 6774545"/>
              <a:gd name="connsiteX418" fmla="*/ 11596912 w 12191990"/>
              <a:gd name="connsiteY418" fmla="*/ 395278 h 6774545"/>
              <a:gd name="connsiteX419" fmla="*/ 11596181 w 12191990"/>
              <a:gd name="connsiteY419" fmla="*/ 399015 h 6774545"/>
              <a:gd name="connsiteX420" fmla="*/ 11599104 w 12191990"/>
              <a:gd name="connsiteY420" fmla="*/ 402752 h 6774545"/>
              <a:gd name="connsiteX421" fmla="*/ 11603487 w 12191990"/>
              <a:gd name="connsiteY421" fmla="*/ 390420 h 6774545"/>
              <a:gd name="connsiteX422" fmla="*/ 11600200 w 12191990"/>
              <a:gd name="connsiteY422" fmla="*/ 385935 h 6774545"/>
              <a:gd name="connsiteX423" fmla="*/ 11611524 w 12191990"/>
              <a:gd name="connsiteY423" fmla="*/ 366129 h 6774545"/>
              <a:gd name="connsiteX424" fmla="*/ 11596912 w 12191990"/>
              <a:gd name="connsiteY424" fmla="*/ 351181 h 6774545"/>
              <a:gd name="connsiteX425" fmla="*/ 11600565 w 12191990"/>
              <a:gd name="connsiteY425" fmla="*/ 337354 h 6774545"/>
              <a:gd name="connsiteX426" fmla="*/ 11614447 w 12191990"/>
              <a:gd name="connsiteY426" fmla="*/ 345949 h 6774545"/>
              <a:gd name="connsiteX427" fmla="*/ 11631616 w 12191990"/>
              <a:gd name="connsiteY427" fmla="*/ 340344 h 6774545"/>
              <a:gd name="connsiteX428" fmla="*/ 11634173 w 12191990"/>
              <a:gd name="connsiteY428" fmla="*/ 322779 h 6774545"/>
              <a:gd name="connsiteX429" fmla="*/ 11602026 w 12191990"/>
              <a:gd name="connsiteY429" fmla="*/ 288025 h 6774545"/>
              <a:gd name="connsiteX430" fmla="*/ 11600565 w 12191990"/>
              <a:gd name="connsiteY430" fmla="*/ 278309 h 6774545"/>
              <a:gd name="connsiteX431" fmla="*/ 11606045 w 12191990"/>
              <a:gd name="connsiteY431" fmla="*/ 275319 h 6774545"/>
              <a:gd name="connsiteX432" fmla="*/ 11614081 w 12191990"/>
              <a:gd name="connsiteY432" fmla="*/ 283167 h 6774545"/>
              <a:gd name="connsiteX433" fmla="*/ 11612255 w 12191990"/>
              <a:gd name="connsiteY433" fmla="*/ 283914 h 6774545"/>
              <a:gd name="connsiteX434" fmla="*/ 11612255 w 12191990"/>
              <a:gd name="connsiteY434" fmla="*/ 288772 h 6774545"/>
              <a:gd name="connsiteX435" fmla="*/ 11618830 w 12191990"/>
              <a:gd name="connsiteY435" fmla="*/ 289520 h 6774545"/>
              <a:gd name="connsiteX436" fmla="*/ 11620291 w 12191990"/>
              <a:gd name="connsiteY436" fmla="*/ 280925 h 6774545"/>
              <a:gd name="connsiteX437" fmla="*/ 11598373 w 12191990"/>
              <a:gd name="connsiteY437" fmla="*/ 269713 h 6774545"/>
              <a:gd name="connsiteX438" fmla="*/ 11604949 w 12191990"/>
              <a:gd name="connsiteY438" fmla="*/ 252897 h 6774545"/>
              <a:gd name="connsiteX439" fmla="*/ 11607871 w 12191990"/>
              <a:gd name="connsiteY439" fmla="*/ 251028 h 6774545"/>
              <a:gd name="connsiteX440" fmla="*/ 11606410 w 12191990"/>
              <a:gd name="connsiteY440" fmla="*/ 243928 h 6774545"/>
              <a:gd name="connsiteX441" fmla="*/ 11603487 w 12191990"/>
              <a:gd name="connsiteY441" fmla="*/ 244302 h 6774545"/>
              <a:gd name="connsiteX442" fmla="*/ 11593624 w 12191990"/>
              <a:gd name="connsiteY442" fmla="*/ 258502 h 6774545"/>
              <a:gd name="connsiteX443" fmla="*/ 11574993 w 12191990"/>
              <a:gd name="connsiteY443" fmla="*/ 253270 h 6774545"/>
              <a:gd name="connsiteX444" fmla="*/ 11562938 w 12191990"/>
              <a:gd name="connsiteY444" fmla="*/ 256634 h 6774545"/>
              <a:gd name="connsiteX445" fmla="*/ 11550883 w 12191990"/>
              <a:gd name="connsiteY445" fmla="*/ 225990 h 6774545"/>
              <a:gd name="connsiteX446" fmla="*/ 11546134 w 12191990"/>
              <a:gd name="connsiteY446" fmla="*/ 217395 h 6774545"/>
              <a:gd name="connsiteX447" fmla="*/ 11541751 w 12191990"/>
              <a:gd name="connsiteY447" fmla="*/ 212537 h 6774545"/>
              <a:gd name="connsiteX448" fmla="*/ 11535540 w 12191990"/>
              <a:gd name="connsiteY448" fmla="*/ 212163 h 6774545"/>
              <a:gd name="connsiteX449" fmla="*/ 11742953 w 12191990"/>
              <a:gd name="connsiteY449" fmla="*/ 211133 h 6774545"/>
              <a:gd name="connsiteX450" fmla="*/ 11747489 w 12191990"/>
              <a:gd name="connsiteY450" fmla="*/ 214625 h 6774545"/>
              <a:gd name="connsiteX451" fmla="*/ 11746128 w 12191990"/>
              <a:gd name="connsiteY451" fmla="*/ 215895 h 6774545"/>
              <a:gd name="connsiteX452" fmla="*/ 11742500 w 12191990"/>
              <a:gd name="connsiteY452" fmla="*/ 213673 h 6774545"/>
              <a:gd name="connsiteX453" fmla="*/ 11742953 w 12191990"/>
              <a:gd name="connsiteY453" fmla="*/ 211133 h 6774545"/>
              <a:gd name="connsiteX454" fmla="*/ 11718482 w 12191990"/>
              <a:gd name="connsiteY454" fmla="*/ 209545 h 6774545"/>
              <a:gd name="connsiteX455" fmla="*/ 11719059 w 12191990"/>
              <a:gd name="connsiteY455" fmla="*/ 211662 h 6774545"/>
              <a:gd name="connsiteX456" fmla="*/ 11720502 w 12191990"/>
              <a:gd name="connsiteY456" fmla="*/ 215472 h 6774545"/>
              <a:gd name="connsiteX457" fmla="*/ 11719636 w 12191990"/>
              <a:gd name="connsiteY457" fmla="*/ 215895 h 6774545"/>
              <a:gd name="connsiteX458" fmla="*/ 11719059 w 12191990"/>
              <a:gd name="connsiteY458" fmla="*/ 215472 h 6774545"/>
              <a:gd name="connsiteX459" fmla="*/ 11717616 w 12191990"/>
              <a:gd name="connsiteY459" fmla="*/ 210815 h 6774545"/>
              <a:gd name="connsiteX460" fmla="*/ 11718482 w 12191990"/>
              <a:gd name="connsiteY460" fmla="*/ 209545 h 6774545"/>
              <a:gd name="connsiteX461" fmla="*/ 11734789 w 12191990"/>
              <a:gd name="connsiteY461" fmla="*/ 206369 h 6774545"/>
              <a:gd name="connsiteX462" fmla="*/ 11736377 w 12191990"/>
              <a:gd name="connsiteY462" fmla="*/ 212296 h 6774545"/>
              <a:gd name="connsiteX463" fmla="*/ 11735583 w 12191990"/>
              <a:gd name="connsiteY463" fmla="*/ 212719 h 6774545"/>
              <a:gd name="connsiteX464" fmla="*/ 11733996 w 12191990"/>
              <a:gd name="connsiteY464" fmla="*/ 209756 h 6774545"/>
              <a:gd name="connsiteX465" fmla="*/ 11734789 w 12191990"/>
              <a:gd name="connsiteY465" fmla="*/ 206369 h 6774545"/>
              <a:gd name="connsiteX466" fmla="*/ 11723921 w 12191990"/>
              <a:gd name="connsiteY466" fmla="*/ 205157 h 6774545"/>
              <a:gd name="connsiteX467" fmla="*/ 11726486 w 12191990"/>
              <a:gd name="connsiteY467" fmla="*/ 210013 h 6774545"/>
              <a:gd name="connsiteX468" fmla="*/ 11723921 w 12191990"/>
              <a:gd name="connsiteY468" fmla="*/ 210386 h 6774545"/>
              <a:gd name="connsiteX469" fmla="*/ 11722822 w 12191990"/>
              <a:gd name="connsiteY469" fmla="*/ 205904 h 6774545"/>
              <a:gd name="connsiteX470" fmla="*/ 11723921 w 12191990"/>
              <a:gd name="connsiteY470" fmla="*/ 205157 h 6774545"/>
              <a:gd name="connsiteX471" fmla="*/ 11750732 w 12191990"/>
              <a:gd name="connsiteY471" fmla="*/ 198775 h 6774545"/>
              <a:gd name="connsiteX472" fmla="*/ 11750451 w 12191990"/>
              <a:gd name="connsiteY472" fmla="*/ 199356 h 6774545"/>
              <a:gd name="connsiteX473" fmla="*/ 11750265 w 12191990"/>
              <a:gd name="connsiteY473" fmla="*/ 199461 h 6774545"/>
              <a:gd name="connsiteX474" fmla="*/ 11750809 w 12191990"/>
              <a:gd name="connsiteY474" fmla="*/ 185053 h 6774545"/>
              <a:gd name="connsiteX475" fmla="*/ 11751963 w 12191990"/>
              <a:gd name="connsiteY475" fmla="*/ 188228 h 6774545"/>
              <a:gd name="connsiteX476" fmla="*/ 11749943 w 12191990"/>
              <a:gd name="connsiteY476" fmla="*/ 190496 h 6774545"/>
              <a:gd name="connsiteX477" fmla="*/ 11749077 w 12191990"/>
              <a:gd name="connsiteY477" fmla="*/ 186867 h 6774545"/>
              <a:gd name="connsiteX478" fmla="*/ 11750809 w 12191990"/>
              <a:gd name="connsiteY478" fmla="*/ 185053 h 6774545"/>
              <a:gd name="connsiteX479" fmla="*/ 11729908 w 12191990"/>
              <a:gd name="connsiteY479" fmla="*/ 174621 h 6774545"/>
              <a:gd name="connsiteX480" fmla="*/ 11729193 w 12191990"/>
              <a:gd name="connsiteY480" fmla="*/ 175353 h 6774545"/>
              <a:gd name="connsiteX481" fmla="*/ 11736694 w 12191990"/>
              <a:gd name="connsiteY481" fmla="*/ 190374 h 6774545"/>
              <a:gd name="connsiteX482" fmla="*/ 11737409 w 12191990"/>
              <a:gd name="connsiteY482" fmla="*/ 192572 h 6774545"/>
              <a:gd name="connsiteX483" fmla="*/ 11738123 w 12191990"/>
              <a:gd name="connsiteY483" fmla="*/ 193304 h 6774545"/>
              <a:gd name="connsiteX484" fmla="*/ 11739552 w 12191990"/>
              <a:gd name="connsiteY484" fmla="*/ 191106 h 6774545"/>
              <a:gd name="connsiteX485" fmla="*/ 11731336 w 12191990"/>
              <a:gd name="connsiteY485" fmla="*/ 180482 h 6774545"/>
              <a:gd name="connsiteX486" fmla="*/ 11730979 w 12191990"/>
              <a:gd name="connsiteY486" fmla="*/ 176819 h 6774545"/>
              <a:gd name="connsiteX487" fmla="*/ 11731694 w 12191990"/>
              <a:gd name="connsiteY487" fmla="*/ 174621 h 6774545"/>
              <a:gd name="connsiteX488" fmla="*/ 11729908 w 12191990"/>
              <a:gd name="connsiteY488" fmla="*/ 174621 h 6774545"/>
              <a:gd name="connsiteX489" fmla="*/ 11688824 w 12191990"/>
              <a:gd name="connsiteY489" fmla="*/ 158208 h 6774545"/>
              <a:gd name="connsiteX490" fmla="*/ 11693875 w 12191990"/>
              <a:gd name="connsiteY490" fmla="*/ 164235 h 6774545"/>
              <a:gd name="connsiteX491" fmla="*/ 11692071 w 12191990"/>
              <a:gd name="connsiteY491" fmla="*/ 164989 h 6774545"/>
              <a:gd name="connsiteX492" fmla="*/ 11687380 w 12191990"/>
              <a:gd name="connsiteY492" fmla="*/ 160468 h 6774545"/>
              <a:gd name="connsiteX493" fmla="*/ 11683773 w 12191990"/>
              <a:gd name="connsiteY493" fmla="*/ 160845 h 6774545"/>
              <a:gd name="connsiteX494" fmla="*/ 11683412 w 12191990"/>
              <a:gd name="connsiteY494" fmla="*/ 163859 h 6774545"/>
              <a:gd name="connsiteX495" fmla="*/ 11688102 w 12191990"/>
              <a:gd name="connsiteY495" fmla="*/ 165365 h 6774545"/>
              <a:gd name="connsiteX496" fmla="*/ 11691349 w 12191990"/>
              <a:gd name="connsiteY496" fmla="*/ 170639 h 6774545"/>
              <a:gd name="connsiteX497" fmla="*/ 11690267 w 12191990"/>
              <a:gd name="connsiteY497" fmla="*/ 171393 h 6774545"/>
              <a:gd name="connsiteX498" fmla="*/ 11687741 w 12191990"/>
              <a:gd name="connsiteY498" fmla="*/ 168379 h 6774545"/>
              <a:gd name="connsiteX499" fmla="*/ 11682690 w 12191990"/>
              <a:gd name="connsiteY499" fmla="*/ 167626 h 6774545"/>
              <a:gd name="connsiteX500" fmla="*/ 11687020 w 12191990"/>
              <a:gd name="connsiteY500" fmla="*/ 179680 h 6774545"/>
              <a:gd name="connsiteX501" fmla="*/ 11693153 w 12191990"/>
              <a:gd name="connsiteY501" fmla="*/ 182693 h 6774545"/>
              <a:gd name="connsiteX502" fmla="*/ 11697483 w 12191990"/>
              <a:gd name="connsiteY502" fmla="*/ 206425 h 6774545"/>
              <a:gd name="connsiteX503" fmla="*/ 11690628 w 12191990"/>
              <a:gd name="connsiteY503" fmla="*/ 199268 h 6774545"/>
              <a:gd name="connsiteX504" fmla="*/ 11684133 w 12191990"/>
              <a:gd name="connsiteY504" fmla="*/ 192487 h 6774545"/>
              <a:gd name="connsiteX505" fmla="*/ 11676196 w 12191990"/>
              <a:gd name="connsiteY505" fmla="*/ 185707 h 6774545"/>
              <a:gd name="connsiteX506" fmla="*/ 11667898 w 12191990"/>
              <a:gd name="connsiteY506" fmla="*/ 183447 h 6774545"/>
              <a:gd name="connsiteX507" fmla="*/ 11665733 w 12191990"/>
              <a:gd name="connsiteY507" fmla="*/ 185330 h 6774545"/>
              <a:gd name="connsiteX508" fmla="*/ 11672227 w 12191990"/>
              <a:gd name="connsiteY508" fmla="*/ 188721 h 6774545"/>
              <a:gd name="connsiteX509" fmla="*/ 11672227 w 12191990"/>
              <a:gd name="connsiteY509" fmla="*/ 191357 h 6774545"/>
              <a:gd name="connsiteX510" fmla="*/ 11661764 w 12191990"/>
              <a:gd name="connsiteY510" fmla="*/ 192487 h 6774545"/>
              <a:gd name="connsiteX511" fmla="*/ 11665011 w 12191990"/>
              <a:gd name="connsiteY511" fmla="*/ 192864 h 6774545"/>
              <a:gd name="connsiteX512" fmla="*/ 11669341 w 12191990"/>
              <a:gd name="connsiteY512" fmla="*/ 194371 h 6774545"/>
              <a:gd name="connsiteX513" fmla="*/ 11671505 w 12191990"/>
              <a:gd name="connsiteY513" fmla="*/ 196631 h 6774545"/>
              <a:gd name="connsiteX514" fmla="*/ 11670062 w 12191990"/>
              <a:gd name="connsiteY514" fmla="*/ 198138 h 6774545"/>
              <a:gd name="connsiteX515" fmla="*/ 11665011 w 12191990"/>
              <a:gd name="connsiteY515" fmla="*/ 195501 h 6774545"/>
              <a:gd name="connsiteX516" fmla="*/ 11662486 w 12191990"/>
              <a:gd name="connsiteY516" fmla="*/ 198515 h 6774545"/>
              <a:gd name="connsiteX517" fmla="*/ 11677639 w 12191990"/>
              <a:gd name="connsiteY517" fmla="*/ 206802 h 6774545"/>
              <a:gd name="connsiteX518" fmla="*/ 11700369 w 12191990"/>
              <a:gd name="connsiteY518" fmla="*/ 235431 h 6774545"/>
              <a:gd name="connsiteX519" fmla="*/ 11708667 w 12191990"/>
              <a:gd name="connsiteY519" fmla="*/ 233547 h 6774545"/>
              <a:gd name="connsiteX520" fmla="*/ 11709028 w 12191990"/>
              <a:gd name="connsiteY520" fmla="*/ 238821 h 6774545"/>
              <a:gd name="connsiteX521" fmla="*/ 11728872 w 12191990"/>
              <a:gd name="connsiteY521" fmla="*/ 261799 h 6774545"/>
              <a:gd name="connsiteX522" fmla="*/ 11719130 w 12191990"/>
              <a:gd name="connsiteY522" fmla="*/ 260293 h 6774545"/>
              <a:gd name="connsiteX523" fmla="*/ 11713358 w 12191990"/>
              <a:gd name="connsiteY523" fmla="*/ 266696 h 6774545"/>
              <a:gd name="connsiteX524" fmla="*/ 11698926 w 12191990"/>
              <a:gd name="connsiteY524" fmla="*/ 243718 h 6774545"/>
              <a:gd name="connsiteX525" fmla="*/ 11689184 w 12191990"/>
              <a:gd name="connsiteY525" fmla="*/ 240704 h 6774545"/>
              <a:gd name="connsiteX526" fmla="*/ 11689184 w 12191990"/>
              <a:gd name="connsiteY526" fmla="*/ 241458 h 6774545"/>
              <a:gd name="connsiteX527" fmla="*/ 11694596 w 12191990"/>
              <a:gd name="connsiteY527" fmla="*/ 245978 h 6774545"/>
              <a:gd name="connsiteX528" fmla="*/ 11693875 w 12191990"/>
              <a:gd name="connsiteY528" fmla="*/ 247862 h 6774545"/>
              <a:gd name="connsiteX529" fmla="*/ 11686659 w 12191990"/>
              <a:gd name="connsiteY529" fmla="*/ 244095 h 6774545"/>
              <a:gd name="connsiteX530" fmla="*/ 11685577 w 12191990"/>
              <a:gd name="connsiteY530" fmla="*/ 248615 h 6774545"/>
              <a:gd name="connsiteX531" fmla="*/ 11689906 w 12191990"/>
              <a:gd name="connsiteY531" fmla="*/ 250122 h 6774545"/>
              <a:gd name="connsiteX532" fmla="*/ 11693153 w 12191990"/>
              <a:gd name="connsiteY532" fmla="*/ 255019 h 6774545"/>
              <a:gd name="connsiteX533" fmla="*/ 11692071 w 12191990"/>
              <a:gd name="connsiteY533" fmla="*/ 255772 h 6774545"/>
              <a:gd name="connsiteX534" fmla="*/ 11684855 w 12191990"/>
              <a:gd name="connsiteY534" fmla="*/ 252005 h 6774545"/>
              <a:gd name="connsiteX535" fmla="*/ 11688102 w 12191990"/>
              <a:gd name="connsiteY535" fmla="*/ 261423 h 6774545"/>
              <a:gd name="connsiteX536" fmla="*/ 11697122 w 12191990"/>
              <a:gd name="connsiteY536" fmla="*/ 264436 h 6774545"/>
              <a:gd name="connsiteX537" fmla="*/ 11709750 w 12191990"/>
              <a:gd name="connsiteY537" fmla="*/ 293442 h 6774545"/>
              <a:gd name="connsiteX538" fmla="*/ 11732119 w 12191990"/>
              <a:gd name="connsiteY538" fmla="*/ 284024 h 6774545"/>
              <a:gd name="connsiteX539" fmla="*/ 11729594 w 12191990"/>
              <a:gd name="connsiteY539" fmla="*/ 305873 h 6774545"/>
              <a:gd name="connsiteX540" fmla="*/ 11744747 w 12191990"/>
              <a:gd name="connsiteY540" fmla="*/ 317550 h 6774545"/>
              <a:gd name="connsiteX541" fmla="*/ 11736088 w 12191990"/>
              <a:gd name="connsiteY541" fmla="*/ 342035 h 6774545"/>
              <a:gd name="connsiteX542" fmla="*/ 11740057 w 12191990"/>
              <a:gd name="connsiteY542" fmla="*/ 353713 h 6774545"/>
              <a:gd name="connsiteX543" fmla="*/ 11741139 w 12191990"/>
              <a:gd name="connsiteY543" fmla="*/ 344296 h 6774545"/>
              <a:gd name="connsiteX544" fmla="*/ 11742943 w 12191990"/>
              <a:gd name="connsiteY544" fmla="*/ 345049 h 6774545"/>
              <a:gd name="connsiteX545" fmla="*/ 11742582 w 12191990"/>
              <a:gd name="connsiteY545" fmla="*/ 352583 h 6774545"/>
              <a:gd name="connsiteX546" fmla="*/ 11746190 w 12191990"/>
              <a:gd name="connsiteY546" fmla="*/ 355596 h 6774545"/>
              <a:gd name="connsiteX547" fmla="*/ 11748355 w 12191990"/>
              <a:gd name="connsiteY547" fmla="*/ 353336 h 6774545"/>
              <a:gd name="connsiteX548" fmla="*/ 11746551 w 12191990"/>
              <a:gd name="connsiteY548" fmla="*/ 349193 h 6774545"/>
              <a:gd name="connsiteX549" fmla="*/ 11746912 w 12191990"/>
              <a:gd name="connsiteY549" fmla="*/ 343919 h 6774545"/>
              <a:gd name="connsiteX550" fmla="*/ 11749077 w 12191990"/>
              <a:gd name="connsiteY550" fmla="*/ 342412 h 6774545"/>
              <a:gd name="connsiteX551" fmla="*/ 11749437 w 12191990"/>
              <a:gd name="connsiteY551" fmla="*/ 342789 h 6774545"/>
              <a:gd name="connsiteX552" fmla="*/ 11748716 w 12191990"/>
              <a:gd name="connsiteY552" fmla="*/ 346932 h 6774545"/>
              <a:gd name="connsiteX553" fmla="*/ 11751963 w 12191990"/>
              <a:gd name="connsiteY553" fmla="*/ 350323 h 6774545"/>
              <a:gd name="connsiteX554" fmla="*/ 11756292 w 12191990"/>
              <a:gd name="connsiteY554" fmla="*/ 337892 h 6774545"/>
              <a:gd name="connsiteX555" fmla="*/ 11753045 w 12191990"/>
              <a:gd name="connsiteY555" fmla="*/ 333371 h 6774545"/>
              <a:gd name="connsiteX556" fmla="*/ 11764230 w 12191990"/>
              <a:gd name="connsiteY556" fmla="*/ 313407 h 6774545"/>
              <a:gd name="connsiteX557" fmla="*/ 11749798 w 12191990"/>
              <a:gd name="connsiteY557" fmla="*/ 298339 h 6774545"/>
              <a:gd name="connsiteX558" fmla="*/ 11753406 w 12191990"/>
              <a:gd name="connsiteY558" fmla="*/ 284401 h 6774545"/>
              <a:gd name="connsiteX559" fmla="*/ 11767116 w 12191990"/>
              <a:gd name="connsiteY559" fmla="*/ 293065 h 6774545"/>
              <a:gd name="connsiteX560" fmla="*/ 11783713 w 12191990"/>
              <a:gd name="connsiteY560" fmla="*/ 287415 h 6774545"/>
              <a:gd name="connsiteX561" fmla="*/ 11786599 w 12191990"/>
              <a:gd name="connsiteY561" fmla="*/ 269710 h 6774545"/>
              <a:gd name="connsiteX562" fmla="*/ 11754849 w 12191990"/>
              <a:gd name="connsiteY562" fmla="*/ 234677 h 6774545"/>
              <a:gd name="connsiteX563" fmla="*/ 11753406 w 12191990"/>
              <a:gd name="connsiteY563" fmla="*/ 224883 h 6774545"/>
              <a:gd name="connsiteX564" fmla="*/ 11758818 w 12191990"/>
              <a:gd name="connsiteY564" fmla="*/ 221870 h 6774545"/>
              <a:gd name="connsiteX565" fmla="*/ 11766755 w 12191990"/>
              <a:gd name="connsiteY565" fmla="*/ 229780 h 6774545"/>
              <a:gd name="connsiteX566" fmla="*/ 11764591 w 12191990"/>
              <a:gd name="connsiteY566" fmla="*/ 230534 h 6774545"/>
              <a:gd name="connsiteX567" fmla="*/ 11764951 w 12191990"/>
              <a:gd name="connsiteY567" fmla="*/ 235431 h 6774545"/>
              <a:gd name="connsiteX568" fmla="*/ 11771446 w 12191990"/>
              <a:gd name="connsiteY568" fmla="*/ 236184 h 6774545"/>
              <a:gd name="connsiteX569" fmla="*/ 11772889 w 12191990"/>
              <a:gd name="connsiteY569" fmla="*/ 227520 h 6774545"/>
              <a:gd name="connsiteX570" fmla="*/ 11751241 w 12191990"/>
              <a:gd name="connsiteY570" fmla="*/ 216219 h 6774545"/>
              <a:gd name="connsiteX571" fmla="*/ 11757736 w 12191990"/>
              <a:gd name="connsiteY571" fmla="*/ 199268 h 6774545"/>
              <a:gd name="connsiteX572" fmla="*/ 11760622 w 12191990"/>
              <a:gd name="connsiteY572" fmla="*/ 197385 h 6774545"/>
              <a:gd name="connsiteX573" fmla="*/ 11759179 w 12191990"/>
              <a:gd name="connsiteY573" fmla="*/ 190227 h 6774545"/>
              <a:gd name="connsiteX574" fmla="*/ 11756292 w 12191990"/>
              <a:gd name="connsiteY574" fmla="*/ 190604 h 6774545"/>
              <a:gd name="connsiteX575" fmla="*/ 11750732 w 12191990"/>
              <a:gd name="connsiteY575" fmla="*/ 198775 h 6774545"/>
              <a:gd name="connsiteX576" fmla="*/ 11754827 w 12191990"/>
              <a:gd name="connsiteY576" fmla="*/ 190311 h 6774545"/>
              <a:gd name="connsiteX577" fmla="*/ 11756650 w 12191990"/>
              <a:gd name="connsiteY577" fmla="*/ 188455 h 6774545"/>
              <a:gd name="connsiteX578" fmla="*/ 11743156 w 12191990"/>
              <a:gd name="connsiteY578" fmla="*/ 176580 h 6774545"/>
              <a:gd name="connsiteX579" fmla="*/ 11742427 w 12191990"/>
              <a:gd name="connsiteY579" fmla="*/ 177322 h 6774545"/>
              <a:gd name="connsiteX580" fmla="*/ 11738780 w 12191990"/>
              <a:gd name="connsiteY580" fmla="*/ 185857 h 6774545"/>
              <a:gd name="connsiteX581" fmla="*/ 11742427 w 12191990"/>
              <a:gd name="connsiteY581" fmla="*/ 190311 h 6774545"/>
              <a:gd name="connsiteX582" fmla="*/ 11742792 w 12191990"/>
              <a:gd name="connsiteY582" fmla="*/ 191053 h 6774545"/>
              <a:gd name="connsiteX583" fmla="*/ 11738050 w 12191990"/>
              <a:gd name="connsiteY583" fmla="*/ 195506 h 6774545"/>
              <a:gd name="connsiteX584" fmla="*/ 11734403 w 12191990"/>
              <a:gd name="connsiteY584" fmla="*/ 192537 h 6774545"/>
              <a:gd name="connsiteX585" fmla="*/ 11731486 w 12191990"/>
              <a:gd name="connsiteY585" fmla="*/ 198475 h 6774545"/>
              <a:gd name="connsiteX586" fmla="*/ 11742792 w 12191990"/>
              <a:gd name="connsiteY586" fmla="*/ 203670 h 6774545"/>
              <a:gd name="connsiteX587" fmla="*/ 11750265 w 12191990"/>
              <a:gd name="connsiteY587" fmla="*/ 199461 h 6774545"/>
              <a:gd name="connsiteX588" fmla="*/ 11746551 w 12191990"/>
              <a:gd name="connsiteY588" fmla="*/ 204918 h 6774545"/>
              <a:gd name="connsiteX589" fmla="*/ 11728150 w 12191990"/>
              <a:gd name="connsiteY589" fmla="*/ 199645 h 6774545"/>
              <a:gd name="connsiteX590" fmla="*/ 11716244 w 12191990"/>
              <a:gd name="connsiteY590" fmla="*/ 203035 h 6774545"/>
              <a:gd name="connsiteX591" fmla="*/ 11704338 w 12191990"/>
              <a:gd name="connsiteY591" fmla="*/ 172146 h 6774545"/>
              <a:gd name="connsiteX592" fmla="*/ 11699648 w 12191990"/>
              <a:gd name="connsiteY592" fmla="*/ 163482 h 6774545"/>
              <a:gd name="connsiteX593" fmla="*/ 11695318 w 12191990"/>
              <a:gd name="connsiteY593" fmla="*/ 158585 h 6774545"/>
              <a:gd name="connsiteX594" fmla="*/ 11688824 w 12191990"/>
              <a:gd name="connsiteY594" fmla="*/ 158208 h 6774545"/>
              <a:gd name="connsiteX595" fmla="*/ 11569689 w 12191990"/>
              <a:gd name="connsiteY595" fmla="*/ 157161 h 6774545"/>
              <a:gd name="connsiteX596" fmla="*/ 11688194 w 12191990"/>
              <a:gd name="connsiteY596" fmla="*/ 407986 h 6774545"/>
              <a:gd name="connsiteX597" fmla="*/ 11689643 w 12191990"/>
              <a:gd name="connsiteY597" fmla="*/ 407986 h 6774545"/>
              <a:gd name="connsiteX598" fmla="*/ 11749077 w 12191990"/>
              <a:gd name="connsiteY598" fmla="*/ 407986 h 6774545"/>
              <a:gd name="connsiteX599" fmla="*/ 11630572 w 12191990"/>
              <a:gd name="connsiteY599" fmla="*/ 157161 h 6774545"/>
              <a:gd name="connsiteX600" fmla="*/ 11569689 w 12191990"/>
              <a:gd name="connsiteY600" fmla="*/ 157161 h 6774545"/>
              <a:gd name="connsiteX601" fmla="*/ 11395064 w 12191990"/>
              <a:gd name="connsiteY601" fmla="*/ 157161 h 6774545"/>
              <a:gd name="connsiteX602" fmla="*/ 11512996 w 12191990"/>
              <a:gd name="connsiteY602" fmla="*/ 407611 h 6774545"/>
              <a:gd name="connsiteX603" fmla="*/ 11572864 w 12191990"/>
              <a:gd name="connsiteY603" fmla="*/ 407611 h 6774545"/>
              <a:gd name="connsiteX604" fmla="*/ 11545094 w 12191990"/>
              <a:gd name="connsiteY604" fmla="*/ 347623 h 6774545"/>
              <a:gd name="connsiteX605" fmla="*/ 11454571 w 12191990"/>
              <a:gd name="connsiteY605" fmla="*/ 157161 h 6774545"/>
              <a:gd name="connsiteX606" fmla="*/ 11750664 w 12191990"/>
              <a:gd name="connsiteY606" fmla="*/ 157160 h 6774545"/>
              <a:gd name="connsiteX607" fmla="*/ 11868236 w 12191990"/>
              <a:gd name="connsiteY607" fmla="*/ 407610 h 6774545"/>
              <a:gd name="connsiteX608" fmla="*/ 11928464 w 12191990"/>
              <a:gd name="connsiteY608" fmla="*/ 407610 h 6774545"/>
              <a:gd name="connsiteX609" fmla="*/ 11900333 w 12191990"/>
              <a:gd name="connsiteY609" fmla="*/ 347622 h 6774545"/>
              <a:gd name="connsiteX610" fmla="*/ 11809810 w 12191990"/>
              <a:gd name="connsiteY610" fmla="*/ 157160 h 6774545"/>
              <a:gd name="connsiteX611" fmla="*/ 0 w 12191990"/>
              <a:gd name="connsiteY611" fmla="*/ 0 h 6774545"/>
              <a:gd name="connsiteX612" fmla="*/ 12191990 w 12191990"/>
              <a:gd name="connsiteY612" fmla="*/ 0 h 6774545"/>
              <a:gd name="connsiteX613" fmla="*/ 12191990 w 12191990"/>
              <a:gd name="connsiteY613" fmla="*/ 6774545 h 6774545"/>
              <a:gd name="connsiteX614" fmla="*/ 0 w 12191990"/>
              <a:gd name="connsiteY614" fmla="*/ 6774545 h 677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</a:cxnLst>
            <a:rect l="l" t="t" r="r" b="b"/>
            <a:pathLst>
              <a:path w="12191990" h="6774545">
                <a:moveTo>
                  <a:pt x="10639416" y="365123"/>
                </a:moveTo>
                <a:lnTo>
                  <a:pt x="10639416" y="387521"/>
                </a:lnTo>
                <a:cubicBezTo>
                  <a:pt x="10634748" y="393974"/>
                  <a:pt x="10627566" y="400048"/>
                  <a:pt x="10619666" y="400048"/>
                </a:cubicBezTo>
                <a:cubicBezTo>
                  <a:pt x="10613562" y="400048"/>
                  <a:pt x="10609253" y="393594"/>
                  <a:pt x="10609253" y="387141"/>
                </a:cubicBezTo>
                <a:cubicBezTo>
                  <a:pt x="10609253" y="373475"/>
                  <a:pt x="10626130" y="369299"/>
                  <a:pt x="10635466" y="366262"/>
                </a:cubicBezTo>
                <a:close/>
                <a:moveTo>
                  <a:pt x="10694367" y="339723"/>
                </a:moveTo>
                <a:cubicBezTo>
                  <a:pt x="10702061" y="339723"/>
                  <a:pt x="10707922" y="345275"/>
                  <a:pt x="10710853" y="351566"/>
                </a:cubicBezTo>
                <a:lnTo>
                  <a:pt x="10710853" y="386355"/>
                </a:lnTo>
                <a:cubicBezTo>
                  <a:pt x="10708289" y="392647"/>
                  <a:pt x="10701328" y="400048"/>
                  <a:pt x="10694367" y="400048"/>
                </a:cubicBezTo>
                <a:cubicBezTo>
                  <a:pt x="10687406" y="400048"/>
                  <a:pt x="10677515" y="393017"/>
                  <a:pt x="10677515" y="371181"/>
                </a:cubicBezTo>
                <a:cubicBezTo>
                  <a:pt x="10677515" y="359708"/>
                  <a:pt x="10680446" y="339723"/>
                  <a:pt x="10694367" y="339723"/>
                </a:cubicBezTo>
                <a:close/>
                <a:moveTo>
                  <a:pt x="11094162" y="338137"/>
                </a:moveTo>
                <a:cubicBezTo>
                  <a:pt x="11104264" y="338137"/>
                  <a:pt x="11109315" y="352122"/>
                  <a:pt x="11108954" y="361949"/>
                </a:cubicBezTo>
                <a:lnTo>
                  <a:pt x="11077565" y="361949"/>
                </a:lnTo>
                <a:cubicBezTo>
                  <a:pt x="11077565" y="351366"/>
                  <a:pt x="11082977" y="338137"/>
                  <a:pt x="11094162" y="338137"/>
                </a:cubicBezTo>
                <a:close/>
                <a:moveTo>
                  <a:pt x="11296640" y="331787"/>
                </a:moveTo>
                <a:lnTo>
                  <a:pt x="11296640" y="384021"/>
                </a:lnTo>
                <a:cubicBezTo>
                  <a:pt x="11296640" y="403562"/>
                  <a:pt x="11304431" y="409574"/>
                  <a:pt x="11313993" y="409574"/>
                </a:cubicBezTo>
                <a:cubicBezTo>
                  <a:pt x="11321784" y="409574"/>
                  <a:pt x="11327096" y="404689"/>
                  <a:pt x="11332762" y="399804"/>
                </a:cubicBezTo>
                <a:lnTo>
                  <a:pt x="11332762" y="407320"/>
                </a:lnTo>
                <a:lnTo>
                  <a:pt x="11342678" y="407320"/>
                </a:lnTo>
                <a:lnTo>
                  <a:pt x="11342678" y="331787"/>
                </a:lnTo>
                <a:lnTo>
                  <a:pt x="11332762" y="331787"/>
                </a:lnTo>
                <a:lnTo>
                  <a:pt x="11332762" y="389282"/>
                </a:lnTo>
                <a:cubicBezTo>
                  <a:pt x="11329221" y="394543"/>
                  <a:pt x="11321076" y="400931"/>
                  <a:pt x="11315409" y="400931"/>
                </a:cubicBezTo>
                <a:cubicBezTo>
                  <a:pt x="11307618" y="400931"/>
                  <a:pt x="11306202" y="389282"/>
                  <a:pt x="11306202" y="381391"/>
                </a:cubicBezTo>
                <a:lnTo>
                  <a:pt x="11306202" y="331787"/>
                </a:lnTo>
                <a:close/>
                <a:moveTo>
                  <a:pt x="10928340" y="331787"/>
                </a:moveTo>
                <a:lnTo>
                  <a:pt x="10928340" y="407987"/>
                </a:lnTo>
                <a:lnTo>
                  <a:pt x="10937865" y="407987"/>
                </a:lnTo>
                <a:lnTo>
                  <a:pt x="10937865" y="331787"/>
                </a:lnTo>
                <a:close/>
                <a:moveTo>
                  <a:pt x="11392667" y="330200"/>
                </a:moveTo>
                <a:cubicBezTo>
                  <a:pt x="11382521" y="330200"/>
                  <a:pt x="11377447" y="338588"/>
                  <a:pt x="11373461" y="347740"/>
                </a:cubicBezTo>
                <a:lnTo>
                  <a:pt x="11373099" y="347740"/>
                </a:lnTo>
                <a:lnTo>
                  <a:pt x="11373099" y="331343"/>
                </a:lnTo>
                <a:lnTo>
                  <a:pt x="11363315" y="331343"/>
                </a:lnTo>
                <a:lnTo>
                  <a:pt x="11363315" y="407987"/>
                </a:lnTo>
                <a:lnTo>
                  <a:pt x="11373099" y="407987"/>
                </a:lnTo>
                <a:lnTo>
                  <a:pt x="11373099" y="364517"/>
                </a:lnTo>
                <a:cubicBezTo>
                  <a:pt x="11377085" y="353459"/>
                  <a:pt x="11383608" y="338207"/>
                  <a:pt x="11396653" y="340114"/>
                </a:cubicBezTo>
                <a:lnTo>
                  <a:pt x="11396653" y="330200"/>
                </a:lnTo>
                <a:close/>
                <a:moveTo>
                  <a:pt x="11094708" y="330200"/>
                </a:moveTo>
                <a:cubicBezTo>
                  <a:pt x="11079132" y="330200"/>
                  <a:pt x="11066453" y="341752"/>
                  <a:pt x="11066453" y="369701"/>
                </a:cubicBezTo>
                <a:cubicBezTo>
                  <a:pt x="11066453" y="398023"/>
                  <a:pt x="11079132" y="409575"/>
                  <a:pt x="11094708" y="409575"/>
                </a:cubicBezTo>
                <a:cubicBezTo>
                  <a:pt x="11106663" y="409575"/>
                  <a:pt x="11116081" y="402494"/>
                  <a:pt x="11119704" y="392805"/>
                </a:cubicBezTo>
                <a:lnTo>
                  <a:pt x="11112821" y="387588"/>
                </a:lnTo>
                <a:cubicBezTo>
                  <a:pt x="11109198" y="394296"/>
                  <a:pt x="11103040" y="400631"/>
                  <a:pt x="11095795" y="400631"/>
                </a:cubicBezTo>
                <a:cubicBezTo>
                  <a:pt x="11085290" y="400631"/>
                  <a:pt x="11076958" y="393178"/>
                  <a:pt x="11076958" y="371564"/>
                </a:cubicBezTo>
                <a:lnTo>
                  <a:pt x="11119341" y="371564"/>
                </a:lnTo>
                <a:cubicBezTo>
                  <a:pt x="11120428" y="353304"/>
                  <a:pt x="11114632" y="330200"/>
                  <a:pt x="11094708" y="330200"/>
                </a:cubicBezTo>
                <a:close/>
                <a:moveTo>
                  <a:pt x="10625843" y="330200"/>
                </a:moveTo>
                <a:cubicBezTo>
                  <a:pt x="10615469" y="330200"/>
                  <a:pt x="10607956" y="336535"/>
                  <a:pt x="10602232" y="345478"/>
                </a:cubicBezTo>
                <a:lnTo>
                  <a:pt x="10609029" y="351068"/>
                </a:lnTo>
                <a:cubicBezTo>
                  <a:pt x="10612965" y="344361"/>
                  <a:pt x="10618331" y="339143"/>
                  <a:pt x="10625843" y="339143"/>
                </a:cubicBezTo>
                <a:cubicBezTo>
                  <a:pt x="10633714" y="339143"/>
                  <a:pt x="10639080" y="343615"/>
                  <a:pt x="10639080" y="352186"/>
                </a:cubicBezTo>
                <a:lnTo>
                  <a:pt x="10639080" y="356658"/>
                </a:lnTo>
                <a:lnTo>
                  <a:pt x="10635860" y="357403"/>
                </a:lnTo>
                <a:cubicBezTo>
                  <a:pt x="10620477" y="361875"/>
                  <a:pt x="10599728" y="366720"/>
                  <a:pt x="10599728" y="387961"/>
                </a:cubicBezTo>
                <a:cubicBezTo>
                  <a:pt x="10599728" y="399886"/>
                  <a:pt x="10608314" y="409575"/>
                  <a:pt x="10619046" y="409575"/>
                </a:cubicBezTo>
                <a:cubicBezTo>
                  <a:pt x="10627274" y="409575"/>
                  <a:pt x="10633356" y="403985"/>
                  <a:pt x="10639080" y="398021"/>
                </a:cubicBezTo>
                <a:lnTo>
                  <a:pt x="10640153" y="407339"/>
                </a:lnTo>
                <a:lnTo>
                  <a:pt x="10650528" y="407339"/>
                </a:lnTo>
                <a:cubicBezTo>
                  <a:pt x="10648739" y="402122"/>
                  <a:pt x="10649097" y="396531"/>
                  <a:pt x="10648739" y="390942"/>
                </a:cubicBezTo>
                <a:lnTo>
                  <a:pt x="10648739" y="353677"/>
                </a:lnTo>
                <a:cubicBezTo>
                  <a:pt x="10648739" y="336535"/>
                  <a:pt x="10635145" y="330200"/>
                  <a:pt x="10625843" y="330200"/>
                </a:cubicBezTo>
                <a:close/>
                <a:moveTo>
                  <a:pt x="11167604" y="330199"/>
                </a:moveTo>
                <a:cubicBezTo>
                  <a:pt x="11157096" y="330199"/>
                  <a:pt x="11152022" y="338588"/>
                  <a:pt x="11148036" y="347739"/>
                </a:cubicBezTo>
                <a:lnTo>
                  <a:pt x="11147674" y="347739"/>
                </a:lnTo>
                <a:lnTo>
                  <a:pt x="11147674" y="331343"/>
                </a:lnTo>
                <a:lnTo>
                  <a:pt x="11137890" y="331343"/>
                </a:lnTo>
                <a:lnTo>
                  <a:pt x="11137890" y="407986"/>
                </a:lnTo>
                <a:lnTo>
                  <a:pt x="11147674" y="407986"/>
                </a:lnTo>
                <a:lnTo>
                  <a:pt x="11147674" y="364517"/>
                </a:lnTo>
                <a:cubicBezTo>
                  <a:pt x="11151660" y="353459"/>
                  <a:pt x="11158183" y="338207"/>
                  <a:pt x="11171228" y="340113"/>
                </a:cubicBezTo>
                <a:lnTo>
                  <a:pt x="11171228" y="330199"/>
                </a:lnTo>
                <a:close/>
                <a:moveTo>
                  <a:pt x="10988177" y="330199"/>
                </a:moveTo>
                <a:cubicBezTo>
                  <a:pt x="10980117" y="330199"/>
                  <a:pt x="10974256" y="335084"/>
                  <a:pt x="10968394" y="339969"/>
                </a:cubicBezTo>
                <a:lnTo>
                  <a:pt x="10968394" y="332454"/>
                </a:lnTo>
                <a:lnTo>
                  <a:pt x="10958503" y="332454"/>
                </a:lnTo>
                <a:lnTo>
                  <a:pt x="10958503" y="407986"/>
                </a:lnTo>
                <a:lnTo>
                  <a:pt x="10968394" y="407986"/>
                </a:lnTo>
                <a:lnTo>
                  <a:pt x="10968394" y="350491"/>
                </a:lnTo>
                <a:cubicBezTo>
                  <a:pt x="10972424" y="345230"/>
                  <a:pt x="10980484" y="338842"/>
                  <a:pt x="10986712" y="338842"/>
                </a:cubicBezTo>
                <a:cubicBezTo>
                  <a:pt x="10997336" y="338842"/>
                  <a:pt x="10996237" y="350491"/>
                  <a:pt x="10996237" y="358383"/>
                </a:cubicBezTo>
                <a:lnTo>
                  <a:pt x="10996237" y="407986"/>
                </a:lnTo>
                <a:lnTo>
                  <a:pt x="11006128" y="407986"/>
                </a:lnTo>
                <a:lnTo>
                  <a:pt x="11006128" y="355752"/>
                </a:lnTo>
                <a:cubicBezTo>
                  <a:pt x="11006128" y="335836"/>
                  <a:pt x="10998068" y="330199"/>
                  <a:pt x="10988177" y="330199"/>
                </a:cubicBezTo>
                <a:close/>
                <a:moveTo>
                  <a:pt x="11188423" y="307974"/>
                </a:moveTo>
                <a:lnTo>
                  <a:pt x="11188423" y="332537"/>
                </a:lnTo>
                <a:lnTo>
                  <a:pt x="11177578" y="332537"/>
                </a:lnTo>
                <a:lnTo>
                  <a:pt x="11177578" y="341469"/>
                </a:lnTo>
                <a:lnTo>
                  <a:pt x="11188423" y="341469"/>
                </a:lnTo>
                <a:lnTo>
                  <a:pt x="11188423" y="383895"/>
                </a:lnTo>
                <a:cubicBezTo>
                  <a:pt x="11188423" y="397665"/>
                  <a:pt x="11187339" y="409574"/>
                  <a:pt x="11204330" y="409574"/>
                </a:cubicBezTo>
                <a:cubicBezTo>
                  <a:pt x="11207584" y="409574"/>
                  <a:pt x="11210837" y="408830"/>
                  <a:pt x="11214091" y="407341"/>
                </a:cubicBezTo>
                <a:lnTo>
                  <a:pt x="11214091" y="399898"/>
                </a:lnTo>
                <a:cubicBezTo>
                  <a:pt x="11211560" y="400270"/>
                  <a:pt x="11209030" y="400642"/>
                  <a:pt x="11206138" y="400642"/>
                </a:cubicBezTo>
                <a:cubicBezTo>
                  <a:pt x="11198184" y="400642"/>
                  <a:pt x="11198184" y="395804"/>
                  <a:pt x="11198184" y="388733"/>
                </a:cubicBezTo>
                <a:lnTo>
                  <a:pt x="11198184" y="341469"/>
                </a:lnTo>
                <a:lnTo>
                  <a:pt x="11214091" y="341469"/>
                </a:lnTo>
                <a:lnTo>
                  <a:pt x="11214091" y="332537"/>
                </a:lnTo>
                <a:lnTo>
                  <a:pt x="11198184" y="332537"/>
                </a:lnTo>
                <a:lnTo>
                  <a:pt x="11198184" y="307974"/>
                </a:lnTo>
                <a:close/>
                <a:moveTo>
                  <a:pt x="11031260" y="307974"/>
                </a:moveTo>
                <a:lnTo>
                  <a:pt x="11031260" y="332537"/>
                </a:lnTo>
                <a:lnTo>
                  <a:pt x="11020415" y="332537"/>
                </a:lnTo>
                <a:lnTo>
                  <a:pt x="11020415" y="341468"/>
                </a:lnTo>
                <a:lnTo>
                  <a:pt x="11031260" y="341468"/>
                </a:lnTo>
                <a:lnTo>
                  <a:pt x="11031260" y="383895"/>
                </a:lnTo>
                <a:cubicBezTo>
                  <a:pt x="11031260" y="397665"/>
                  <a:pt x="11030176" y="409574"/>
                  <a:pt x="11047167" y="409574"/>
                </a:cubicBezTo>
                <a:cubicBezTo>
                  <a:pt x="11050421" y="409574"/>
                  <a:pt x="11053674" y="408830"/>
                  <a:pt x="11056928" y="407341"/>
                </a:cubicBezTo>
                <a:lnTo>
                  <a:pt x="11056928" y="399898"/>
                </a:lnTo>
                <a:cubicBezTo>
                  <a:pt x="11054397" y="400270"/>
                  <a:pt x="11051867" y="400642"/>
                  <a:pt x="11048975" y="400642"/>
                </a:cubicBezTo>
                <a:cubicBezTo>
                  <a:pt x="11041021" y="400642"/>
                  <a:pt x="11041021" y="395804"/>
                  <a:pt x="11041021" y="388733"/>
                </a:cubicBezTo>
                <a:lnTo>
                  <a:pt x="11041021" y="341468"/>
                </a:lnTo>
                <a:lnTo>
                  <a:pt x="11056928" y="341468"/>
                </a:lnTo>
                <a:lnTo>
                  <a:pt x="11056928" y="332537"/>
                </a:lnTo>
                <a:lnTo>
                  <a:pt x="11041021" y="332537"/>
                </a:lnTo>
                <a:lnTo>
                  <a:pt x="11041021" y="307974"/>
                </a:lnTo>
                <a:close/>
                <a:moveTo>
                  <a:pt x="10747098" y="307973"/>
                </a:moveTo>
                <a:lnTo>
                  <a:pt x="10747098" y="332536"/>
                </a:lnTo>
                <a:lnTo>
                  <a:pt x="10736253" y="332536"/>
                </a:lnTo>
                <a:lnTo>
                  <a:pt x="10736253" y="341468"/>
                </a:lnTo>
                <a:lnTo>
                  <a:pt x="10747098" y="341468"/>
                </a:lnTo>
                <a:lnTo>
                  <a:pt x="10747098" y="383894"/>
                </a:lnTo>
                <a:cubicBezTo>
                  <a:pt x="10747098" y="397664"/>
                  <a:pt x="10746014" y="409574"/>
                  <a:pt x="10763005" y="409574"/>
                </a:cubicBezTo>
                <a:cubicBezTo>
                  <a:pt x="10766259" y="409574"/>
                  <a:pt x="10769512" y="408829"/>
                  <a:pt x="10772766" y="407341"/>
                </a:cubicBezTo>
                <a:lnTo>
                  <a:pt x="10772766" y="399897"/>
                </a:lnTo>
                <a:cubicBezTo>
                  <a:pt x="10770235" y="400270"/>
                  <a:pt x="10767705" y="400642"/>
                  <a:pt x="10764813" y="400642"/>
                </a:cubicBezTo>
                <a:cubicBezTo>
                  <a:pt x="10756859" y="400642"/>
                  <a:pt x="10756859" y="395804"/>
                  <a:pt x="10756859" y="388731"/>
                </a:cubicBezTo>
                <a:lnTo>
                  <a:pt x="10756859" y="341468"/>
                </a:lnTo>
                <a:lnTo>
                  <a:pt x="10772766" y="341468"/>
                </a:lnTo>
                <a:lnTo>
                  <a:pt x="10772766" y="332536"/>
                </a:lnTo>
                <a:lnTo>
                  <a:pt x="10756859" y="332536"/>
                </a:lnTo>
                <a:lnTo>
                  <a:pt x="10756859" y="307973"/>
                </a:lnTo>
                <a:close/>
                <a:moveTo>
                  <a:pt x="10562692" y="307973"/>
                </a:moveTo>
                <a:lnTo>
                  <a:pt x="10562692" y="332536"/>
                </a:lnTo>
                <a:lnTo>
                  <a:pt x="10552103" y="332536"/>
                </a:lnTo>
                <a:lnTo>
                  <a:pt x="10552103" y="341468"/>
                </a:lnTo>
                <a:lnTo>
                  <a:pt x="10562692" y="341468"/>
                </a:lnTo>
                <a:lnTo>
                  <a:pt x="10562692" y="383894"/>
                </a:lnTo>
                <a:cubicBezTo>
                  <a:pt x="10562692" y="397664"/>
                  <a:pt x="10561962" y="409573"/>
                  <a:pt x="10578757" y="409573"/>
                </a:cubicBezTo>
                <a:cubicBezTo>
                  <a:pt x="10582044" y="409573"/>
                  <a:pt x="10585330" y="408829"/>
                  <a:pt x="10588616" y="407340"/>
                </a:cubicBezTo>
                <a:lnTo>
                  <a:pt x="10588616" y="399897"/>
                </a:lnTo>
                <a:cubicBezTo>
                  <a:pt x="10586060" y="400269"/>
                  <a:pt x="10583504" y="400641"/>
                  <a:pt x="10580583" y="400641"/>
                </a:cubicBezTo>
                <a:cubicBezTo>
                  <a:pt x="10572550" y="400641"/>
                  <a:pt x="10572550" y="395803"/>
                  <a:pt x="10572550" y="388731"/>
                </a:cubicBezTo>
                <a:lnTo>
                  <a:pt x="10572550" y="341468"/>
                </a:lnTo>
                <a:lnTo>
                  <a:pt x="10588616" y="341468"/>
                </a:lnTo>
                <a:lnTo>
                  <a:pt x="10588616" y="332536"/>
                </a:lnTo>
                <a:lnTo>
                  <a:pt x="10572550" y="332536"/>
                </a:lnTo>
                <a:lnTo>
                  <a:pt x="10572550" y="307973"/>
                </a:lnTo>
                <a:close/>
                <a:moveTo>
                  <a:pt x="10710167" y="301625"/>
                </a:moveTo>
                <a:lnTo>
                  <a:pt x="10710167" y="339966"/>
                </a:lnTo>
                <a:cubicBezTo>
                  <a:pt x="10705790" y="335126"/>
                  <a:pt x="10699590" y="330287"/>
                  <a:pt x="10692661" y="330287"/>
                </a:cubicBezTo>
                <a:cubicBezTo>
                  <a:pt x="10680626" y="330287"/>
                  <a:pt x="10666403" y="341827"/>
                  <a:pt x="10666403" y="371234"/>
                </a:cubicBezTo>
                <a:cubicBezTo>
                  <a:pt x="10666403" y="400269"/>
                  <a:pt x="10682814" y="409575"/>
                  <a:pt x="10692296" y="409575"/>
                </a:cubicBezTo>
                <a:cubicBezTo>
                  <a:pt x="10699955" y="409575"/>
                  <a:pt x="10705425" y="405108"/>
                  <a:pt x="10710167" y="398780"/>
                </a:cubicBezTo>
                <a:lnTo>
                  <a:pt x="10710167" y="407341"/>
                </a:lnTo>
                <a:lnTo>
                  <a:pt x="10720378" y="407341"/>
                </a:lnTo>
                <a:lnTo>
                  <a:pt x="10720378" y="301625"/>
                </a:lnTo>
                <a:close/>
                <a:moveTo>
                  <a:pt x="11229965" y="301624"/>
                </a:moveTo>
                <a:lnTo>
                  <a:pt x="11229965" y="407986"/>
                </a:lnTo>
                <a:lnTo>
                  <a:pt x="11239856" y="407986"/>
                </a:lnTo>
                <a:lnTo>
                  <a:pt x="11239856" y="350686"/>
                </a:lnTo>
                <a:cubicBezTo>
                  <a:pt x="11243886" y="345442"/>
                  <a:pt x="11251946" y="339076"/>
                  <a:pt x="11258174" y="339076"/>
                </a:cubicBezTo>
                <a:cubicBezTo>
                  <a:pt x="11268798" y="339076"/>
                  <a:pt x="11267332" y="350686"/>
                  <a:pt x="11267332" y="358550"/>
                </a:cubicBezTo>
                <a:lnTo>
                  <a:pt x="11267332" y="407986"/>
                </a:lnTo>
                <a:lnTo>
                  <a:pt x="11277590" y="407986"/>
                </a:lnTo>
                <a:lnTo>
                  <a:pt x="11277590" y="355929"/>
                </a:lnTo>
                <a:cubicBezTo>
                  <a:pt x="11277590" y="336080"/>
                  <a:pt x="11269530" y="330462"/>
                  <a:pt x="11259273" y="330462"/>
                </a:cubicBezTo>
                <a:cubicBezTo>
                  <a:pt x="11251213" y="330462"/>
                  <a:pt x="11245718" y="335331"/>
                  <a:pt x="11239856" y="340199"/>
                </a:cubicBezTo>
                <a:lnTo>
                  <a:pt x="11239856" y="301624"/>
                </a:lnTo>
                <a:close/>
                <a:moveTo>
                  <a:pt x="10928340" y="301624"/>
                </a:moveTo>
                <a:lnTo>
                  <a:pt x="10928340" y="312736"/>
                </a:lnTo>
                <a:lnTo>
                  <a:pt x="10937865" y="312736"/>
                </a:lnTo>
                <a:lnTo>
                  <a:pt x="10937865" y="301624"/>
                </a:lnTo>
                <a:close/>
                <a:moveTo>
                  <a:pt x="10815628" y="301624"/>
                </a:moveTo>
                <a:lnTo>
                  <a:pt x="10836616" y="407986"/>
                </a:lnTo>
                <a:lnTo>
                  <a:pt x="10846748" y="407986"/>
                </a:lnTo>
                <a:lnTo>
                  <a:pt x="10864117" y="321098"/>
                </a:lnTo>
                <a:lnTo>
                  <a:pt x="10864479" y="321098"/>
                </a:lnTo>
                <a:lnTo>
                  <a:pt x="10881124" y="407986"/>
                </a:lnTo>
                <a:lnTo>
                  <a:pt x="10891256" y="407986"/>
                </a:lnTo>
                <a:lnTo>
                  <a:pt x="10914053" y="301624"/>
                </a:lnTo>
                <a:lnTo>
                  <a:pt x="10904283" y="301624"/>
                </a:lnTo>
                <a:lnTo>
                  <a:pt x="10886914" y="387387"/>
                </a:lnTo>
                <a:lnTo>
                  <a:pt x="10886552" y="387387"/>
                </a:lnTo>
                <a:lnTo>
                  <a:pt x="10869545" y="301624"/>
                </a:lnTo>
                <a:lnTo>
                  <a:pt x="10859775" y="301624"/>
                </a:lnTo>
                <a:lnTo>
                  <a:pt x="10842044" y="387387"/>
                </a:lnTo>
                <a:lnTo>
                  <a:pt x="10825760" y="301624"/>
                </a:lnTo>
                <a:close/>
                <a:moveTo>
                  <a:pt x="10510700" y="298448"/>
                </a:moveTo>
                <a:cubicBezTo>
                  <a:pt x="10495007" y="298448"/>
                  <a:pt x="10482234" y="310086"/>
                  <a:pt x="10482234" y="327731"/>
                </a:cubicBezTo>
                <a:cubicBezTo>
                  <a:pt x="10482234" y="363396"/>
                  <a:pt x="10530407" y="351007"/>
                  <a:pt x="10530407" y="380666"/>
                </a:cubicBezTo>
                <a:cubicBezTo>
                  <a:pt x="10530407" y="391928"/>
                  <a:pt x="10521648" y="400563"/>
                  <a:pt x="10511430" y="400563"/>
                </a:cubicBezTo>
                <a:cubicBezTo>
                  <a:pt x="10499022" y="400563"/>
                  <a:pt x="10489898" y="389300"/>
                  <a:pt x="10487708" y="376911"/>
                </a:cubicBezTo>
                <a:lnTo>
                  <a:pt x="10477490" y="379539"/>
                </a:lnTo>
                <a:cubicBezTo>
                  <a:pt x="10480774" y="397935"/>
                  <a:pt x="10493547" y="409573"/>
                  <a:pt x="10511430" y="409573"/>
                </a:cubicBezTo>
                <a:cubicBezTo>
                  <a:pt x="10528217" y="409573"/>
                  <a:pt x="10540990" y="397935"/>
                  <a:pt x="10540990" y="379539"/>
                </a:cubicBezTo>
                <a:cubicBezTo>
                  <a:pt x="10540990" y="341997"/>
                  <a:pt x="10492453" y="352509"/>
                  <a:pt x="10492453" y="325854"/>
                </a:cubicBezTo>
                <a:cubicBezTo>
                  <a:pt x="10492453" y="315342"/>
                  <a:pt x="10500846" y="307834"/>
                  <a:pt x="10509970" y="307834"/>
                </a:cubicBezTo>
                <a:cubicBezTo>
                  <a:pt x="10522743" y="307834"/>
                  <a:pt x="10527487" y="317595"/>
                  <a:pt x="10530772" y="329608"/>
                </a:cubicBezTo>
                <a:lnTo>
                  <a:pt x="10540260" y="326229"/>
                </a:lnTo>
                <a:cubicBezTo>
                  <a:pt x="10536611" y="310837"/>
                  <a:pt x="10526392" y="298448"/>
                  <a:pt x="10510700" y="298448"/>
                </a:cubicBezTo>
                <a:close/>
                <a:moveTo>
                  <a:pt x="11564494" y="286502"/>
                </a:moveTo>
                <a:cubicBezTo>
                  <a:pt x="11565071" y="286502"/>
                  <a:pt x="11564782" y="288014"/>
                  <a:pt x="11565359" y="288770"/>
                </a:cubicBezTo>
                <a:cubicBezTo>
                  <a:pt x="11565648" y="289904"/>
                  <a:pt x="11566514" y="290660"/>
                  <a:pt x="11566225" y="291038"/>
                </a:cubicBezTo>
                <a:cubicBezTo>
                  <a:pt x="11566225" y="293683"/>
                  <a:pt x="11563916" y="291038"/>
                  <a:pt x="11563628" y="289148"/>
                </a:cubicBezTo>
                <a:cubicBezTo>
                  <a:pt x="11563339" y="288014"/>
                  <a:pt x="11563339" y="285746"/>
                  <a:pt x="11564494" y="286502"/>
                </a:cubicBezTo>
                <a:close/>
                <a:moveTo>
                  <a:pt x="11570555" y="280984"/>
                </a:moveTo>
                <a:cubicBezTo>
                  <a:pt x="11571421" y="281358"/>
                  <a:pt x="11571421" y="282852"/>
                  <a:pt x="11571998" y="283973"/>
                </a:cubicBezTo>
                <a:cubicBezTo>
                  <a:pt x="11572287" y="284720"/>
                  <a:pt x="11572575" y="284720"/>
                  <a:pt x="11572864" y="285467"/>
                </a:cubicBezTo>
                <a:cubicBezTo>
                  <a:pt x="11572575" y="287334"/>
                  <a:pt x="11571421" y="286214"/>
                  <a:pt x="11570844" y="285840"/>
                </a:cubicBezTo>
                <a:cubicBezTo>
                  <a:pt x="11569978" y="284720"/>
                  <a:pt x="11569689" y="282852"/>
                  <a:pt x="11569978" y="281358"/>
                </a:cubicBezTo>
                <a:cubicBezTo>
                  <a:pt x="11569978" y="281358"/>
                  <a:pt x="11570266" y="280984"/>
                  <a:pt x="11570555" y="280984"/>
                </a:cubicBezTo>
                <a:close/>
                <a:moveTo>
                  <a:pt x="11559847" y="278405"/>
                </a:moveTo>
                <a:cubicBezTo>
                  <a:pt x="11559847" y="278107"/>
                  <a:pt x="11560694" y="277809"/>
                  <a:pt x="11561117" y="278405"/>
                </a:cubicBezTo>
                <a:cubicBezTo>
                  <a:pt x="11561540" y="279000"/>
                  <a:pt x="11561540" y="279298"/>
                  <a:pt x="11562387" y="279893"/>
                </a:cubicBezTo>
                <a:cubicBezTo>
                  <a:pt x="11562810" y="280786"/>
                  <a:pt x="11564927" y="280786"/>
                  <a:pt x="11564080" y="281976"/>
                </a:cubicBezTo>
                <a:cubicBezTo>
                  <a:pt x="11564080" y="282274"/>
                  <a:pt x="11563657" y="282572"/>
                  <a:pt x="11563234" y="282274"/>
                </a:cubicBezTo>
                <a:cubicBezTo>
                  <a:pt x="11560694" y="281976"/>
                  <a:pt x="11558577" y="280191"/>
                  <a:pt x="11559847" y="278405"/>
                </a:cubicBezTo>
                <a:close/>
                <a:moveTo>
                  <a:pt x="11592742" y="276221"/>
                </a:moveTo>
                <a:cubicBezTo>
                  <a:pt x="11589871" y="284812"/>
                  <a:pt x="11595614" y="293403"/>
                  <a:pt x="11601356" y="299006"/>
                </a:cubicBezTo>
                <a:cubicBezTo>
                  <a:pt x="11608893" y="306103"/>
                  <a:pt x="11616789" y="312080"/>
                  <a:pt x="11623250" y="320671"/>
                </a:cubicBezTo>
                <a:cubicBezTo>
                  <a:pt x="11626121" y="324033"/>
                  <a:pt x="11626839" y="328888"/>
                  <a:pt x="11624327" y="332624"/>
                </a:cubicBezTo>
                <a:cubicBezTo>
                  <a:pt x="11623250" y="334491"/>
                  <a:pt x="11621814" y="335612"/>
                  <a:pt x="11619661" y="336359"/>
                </a:cubicBezTo>
                <a:cubicBezTo>
                  <a:pt x="11611047" y="339721"/>
                  <a:pt x="11602433" y="325527"/>
                  <a:pt x="11598485" y="316188"/>
                </a:cubicBezTo>
                <a:cubicBezTo>
                  <a:pt x="11593819" y="304983"/>
                  <a:pt x="11589512" y="294150"/>
                  <a:pt x="11585564" y="282571"/>
                </a:cubicBezTo>
                <a:cubicBezTo>
                  <a:pt x="11588076" y="280703"/>
                  <a:pt x="11589871" y="278462"/>
                  <a:pt x="11592742" y="276221"/>
                </a:cubicBezTo>
                <a:close/>
                <a:moveTo>
                  <a:pt x="11575813" y="275075"/>
                </a:moveTo>
                <a:cubicBezTo>
                  <a:pt x="11575813" y="274634"/>
                  <a:pt x="11576493" y="274634"/>
                  <a:pt x="11576493" y="275075"/>
                </a:cubicBezTo>
                <a:cubicBezTo>
                  <a:pt x="11576493" y="277280"/>
                  <a:pt x="11577854" y="279043"/>
                  <a:pt x="11578875" y="280807"/>
                </a:cubicBezTo>
                <a:cubicBezTo>
                  <a:pt x="11579215" y="282130"/>
                  <a:pt x="11577514" y="282571"/>
                  <a:pt x="11576493" y="281248"/>
                </a:cubicBezTo>
                <a:cubicBezTo>
                  <a:pt x="11575473" y="279925"/>
                  <a:pt x="11574452" y="277280"/>
                  <a:pt x="11575813" y="275075"/>
                </a:cubicBezTo>
                <a:close/>
                <a:moveTo>
                  <a:pt x="11567572" y="272165"/>
                </a:moveTo>
                <a:cubicBezTo>
                  <a:pt x="11568101" y="273576"/>
                  <a:pt x="11568366" y="274987"/>
                  <a:pt x="11569689" y="276046"/>
                </a:cubicBezTo>
                <a:cubicBezTo>
                  <a:pt x="11569160" y="277809"/>
                  <a:pt x="11567837" y="277104"/>
                  <a:pt x="11567308" y="275693"/>
                </a:cubicBezTo>
                <a:cubicBezTo>
                  <a:pt x="11567043" y="274987"/>
                  <a:pt x="11566514" y="274282"/>
                  <a:pt x="11566514" y="273223"/>
                </a:cubicBezTo>
                <a:cubicBezTo>
                  <a:pt x="11566514" y="272870"/>
                  <a:pt x="11567308" y="271459"/>
                  <a:pt x="11567572" y="272165"/>
                </a:cubicBezTo>
                <a:close/>
                <a:moveTo>
                  <a:pt x="11582634" y="270576"/>
                </a:moveTo>
                <a:cubicBezTo>
                  <a:pt x="11583000" y="272340"/>
                  <a:pt x="11584099" y="274104"/>
                  <a:pt x="11585565" y="274457"/>
                </a:cubicBezTo>
                <a:cubicBezTo>
                  <a:pt x="11584832" y="276221"/>
                  <a:pt x="11582634" y="274810"/>
                  <a:pt x="11581901" y="273399"/>
                </a:cubicBezTo>
                <a:cubicBezTo>
                  <a:pt x="11581535" y="272693"/>
                  <a:pt x="11580802" y="271635"/>
                  <a:pt x="11581535" y="270929"/>
                </a:cubicBezTo>
                <a:cubicBezTo>
                  <a:pt x="11581535" y="270576"/>
                  <a:pt x="11582634" y="269871"/>
                  <a:pt x="11582634" y="270576"/>
                </a:cubicBezTo>
                <a:close/>
                <a:moveTo>
                  <a:pt x="11574452" y="267291"/>
                </a:moveTo>
                <a:cubicBezTo>
                  <a:pt x="11575245" y="268482"/>
                  <a:pt x="11575642" y="269970"/>
                  <a:pt x="11577627" y="270268"/>
                </a:cubicBezTo>
                <a:cubicBezTo>
                  <a:pt x="11577230" y="271458"/>
                  <a:pt x="11575642" y="271161"/>
                  <a:pt x="11574452" y="270268"/>
                </a:cubicBezTo>
                <a:cubicBezTo>
                  <a:pt x="11573261" y="269672"/>
                  <a:pt x="11572864" y="268482"/>
                  <a:pt x="11573261" y="267589"/>
                </a:cubicBezTo>
                <a:cubicBezTo>
                  <a:pt x="11573261" y="267291"/>
                  <a:pt x="11574452" y="266696"/>
                  <a:pt x="11574452" y="267291"/>
                </a:cubicBezTo>
                <a:close/>
                <a:moveTo>
                  <a:pt x="11558974" y="267070"/>
                </a:moveTo>
                <a:cubicBezTo>
                  <a:pt x="11558577" y="267817"/>
                  <a:pt x="11559767" y="269685"/>
                  <a:pt x="11560164" y="269685"/>
                </a:cubicBezTo>
                <a:cubicBezTo>
                  <a:pt x="11560958" y="270805"/>
                  <a:pt x="11560561" y="271179"/>
                  <a:pt x="11561752" y="271552"/>
                </a:cubicBezTo>
                <a:cubicBezTo>
                  <a:pt x="11561355" y="273047"/>
                  <a:pt x="11559767" y="273047"/>
                  <a:pt x="11558974" y="271926"/>
                </a:cubicBezTo>
                <a:cubicBezTo>
                  <a:pt x="11558180" y="271179"/>
                  <a:pt x="11557386" y="269685"/>
                  <a:pt x="11556989" y="268564"/>
                </a:cubicBezTo>
                <a:cubicBezTo>
                  <a:pt x="11556989" y="267817"/>
                  <a:pt x="11557783" y="266697"/>
                  <a:pt x="11558974" y="267070"/>
                </a:cubicBezTo>
                <a:close/>
                <a:moveTo>
                  <a:pt x="11590100" y="263522"/>
                </a:moveTo>
                <a:cubicBezTo>
                  <a:pt x="11590780" y="263839"/>
                  <a:pt x="11591461" y="266379"/>
                  <a:pt x="11593502" y="267014"/>
                </a:cubicBezTo>
                <a:cubicBezTo>
                  <a:pt x="11593502" y="267649"/>
                  <a:pt x="11593162" y="268284"/>
                  <a:pt x="11592822" y="268284"/>
                </a:cubicBezTo>
                <a:cubicBezTo>
                  <a:pt x="11591461" y="268284"/>
                  <a:pt x="11590440" y="267014"/>
                  <a:pt x="11589760" y="266062"/>
                </a:cubicBezTo>
                <a:cubicBezTo>
                  <a:pt x="11588739" y="264792"/>
                  <a:pt x="11589760" y="263522"/>
                  <a:pt x="11590100" y="263522"/>
                </a:cubicBezTo>
                <a:close/>
                <a:moveTo>
                  <a:pt x="11564494" y="261935"/>
                </a:moveTo>
                <a:cubicBezTo>
                  <a:pt x="11565359" y="261935"/>
                  <a:pt x="11565071" y="263205"/>
                  <a:pt x="11565071" y="264051"/>
                </a:cubicBezTo>
                <a:cubicBezTo>
                  <a:pt x="11565359" y="265321"/>
                  <a:pt x="11566514" y="266168"/>
                  <a:pt x="11566514" y="267861"/>
                </a:cubicBezTo>
                <a:cubicBezTo>
                  <a:pt x="11566514" y="267861"/>
                  <a:pt x="11566225" y="268285"/>
                  <a:pt x="11565937" y="268285"/>
                </a:cubicBezTo>
                <a:cubicBezTo>
                  <a:pt x="11565648" y="268285"/>
                  <a:pt x="11565359" y="268285"/>
                  <a:pt x="11565071" y="267861"/>
                </a:cubicBezTo>
                <a:cubicBezTo>
                  <a:pt x="11564205" y="266591"/>
                  <a:pt x="11563339" y="264898"/>
                  <a:pt x="11563628" y="263205"/>
                </a:cubicBezTo>
                <a:cubicBezTo>
                  <a:pt x="11563628" y="262781"/>
                  <a:pt x="11563916" y="261935"/>
                  <a:pt x="11564494" y="261935"/>
                </a:cubicBezTo>
                <a:close/>
                <a:moveTo>
                  <a:pt x="11581595" y="260346"/>
                </a:moveTo>
                <a:cubicBezTo>
                  <a:pt x="11581992" y="262568"/>
                  <a:pt x="11582786" y="263521"/>
                  <a:pt x="11583977" y="264790"/>
                </a:cubicBezTo>
                <a:cubicBezTo>
                  <a:pt x="11583977" y="264790"/>
                  <a:pt x="11583183" y="265108"/>
                  <a:pt x="11582786" y="265108"/>
                </a:cubicBezTo>
                <a:cubicBezTo>
                  <a:pt x="11581595" y="265108"/>
                  <a:pt x="11580802" y="263838"/>
                  <a:pt x="11580405" y="262886"/>
                </a:cubicBezTo>
                <a:cubicBezTo>
                  <a:pt x="11580008" y="261933"/>
                  <a:pt x="11579214" y="260981"/>
                  <a:pt x="11581595" y="260346"/>
                </a:cubicBezTo>
                <a:close/>
                <a:moveTo>
                  <a:pt x="11571887" y="257639"/>
                </a:moveTo>
                <a:cubicBezTo>
                  <a:pt x="11571887" y="259973"/>
                  <a:pt x="11573353" y="261841"/>
                  <a:pt x="11574086" y="263708"/>
                </a:cubicBezTo>
                <a:cubicBezTo>
                  <a:pt x="11574452" y="264175"/>
                  <a:pt x="11572620" y="265109"/>
                  <a:pt x="11571887" y="264175"/>
                </a:cubicBezTo>
                <a:cubicBezTo>
                  <a:pt x="11570788" y="262308"/>
                  <a:pt x="11569689" y="260440"/>
                  <a:pt x="11570422" y="258106"/>
                </a:cubicBezTo>
                <a:cubicBezTo>
                  <a:pt x="11570788" y="257639"/>
                  <a:pt x="11571521" y="257172"/>
                  <a:pt x="11571887" y="257639"/>
                </a:cubicBezTo>
                <a:close/>
                <a:moveTo>
                  <a:pt x="11597687" y="238802"/>
                </a:moveTo>
                <a:cubicBezTo>
                  <a:pt x="11598553" y="239483"/>
                  <a:pt x="11599852" y="240163"/>
                  <a:pt x="11599852" y="241183"/>
                </a:cubicBezTo>
                <a:cubicBezTo>
                  <a:pt x="11599419" y="242204"/>
                  <a:pt x="11597687" y="242884"/>
                  <a:pt x="11596821" y="242884"/>
                </a:cubicBezTo>
                <a:cubicBezTo>
                  <a:pt x="11595089" y="242884"/>
                  <a:pt x="11595089" y="241183"/>
                  <a:pt x="11595089" y="240163"/>
                </a:cubicBezTo>
                <a:cubicBezTo>
                  <a:pt x="11595522" y="239143"/>
                  <a:pt x="11596821" y="238122"/>
                  <a:pt x="11597687" y="238802"/>
                </a:cubicBezTo>
                <a:close/>
                <a:moveTo>
                  <a:pt x="11717644" y="232526"/>
                </a:moveTo>
                <a:cubicBezTo>
                  <a:pt x="11718597" y="232904"/>
                  <a:pt x="11718121" y="234037"/>
                  <a:pt x="11719073" y="234793"/>
                </a:cubicBezTo>
                <a:cubicBezTo>
                  <a:pt x="11719549" y="235927"/>
                  <a:pt x="11720502" y="236683"/>
                  <a:pt x="11720502" y="237061"/>
                </a:cubicBezTo>
                <a:cubicBezTo>
                  <a:pt x="11720026" y="239707"/>
                  <a:pt x="11716215" y="237061"/>
                  <a:pt x="11715739" y="235171"/>
                </a:cubicBezTo>
                <a:cubicBezTo>
                  <a:pt x="11715739" y="234037"/>
                  <a:pt x="11715739" y="231770"/>
                  <a:pt x="11717644" y="232526"/>
                </a:cubicBezTo>
                <a:close/>
                <a:moveTo>
                  <a:pt x="11589168" y="228968"/>
                </a:moveTo>
                <a:cubicBezTo>
                  <a:pt x="11588804" y="228597"/>
                  <a:pt x="11588804" y="229339"/>
                  <a:pt x="11588439" y="229711"/>
                </a:cubicBezTo>
                <a:cubicBezTo>
                  <a:pt x="11586980" y="232679"/>
                  <a:pt x="11584427" y="234906"/>
                  <a:pt x="11584792" y="238246"/>
                </a:cubicBezTo>
                <a:cubicBezTo>
                  <a:pt x="11585157" y="240473"/>
                  <a:pt x="11587709" y="241957"/>
                  <a:pt x="11588439" y="242699"/>
                </a:cubicBezTo>
                <a:cubicBezTo>
                  <a:pt x="11588804" y="243070"/>
                  <a:pt x="11588804" y="243070"/>
                  <a:pt x="11588804" y="243441"/>
                </a:cubicBezTo>
                <a:cubicBezTo>
                  <a:pt x="11588439" y="245297"/>
                  <a:pt x="11586251" y="247523"/>
                  <a:pt x="11584062" y="247895"/>
                </a:cubicBezTo>
                <a:cubicBezTo>
                  <a:pt x="11582239" y="248266"/>
                  <a:pt x="11582239" y="244184"/>
                  <a:pt x="11580415" y="244926"/>
                </a:cubicBezTo>
                <a:cubicBezTo>
                  <a:pt x="11578957" y="245668"/>
                  <a:pt x="11576039" y="250121"/>
                  <a:pt x="11577863" y="250863"/>
                </a:cubicBezTo>
                <a:cubicBezTo>
                  <a:pt x="11582968" y="253832"/>
                  <a:pt x="11584792" y="254946"/>
                  <a:pt x="11589168" y="256059"/>
                </a:cubicBezTo>
                <a:cubicBezTo>
                  <a:pt x="11596098" y="257172"/>
                  <a:pt x="11598286" y="247895"/>
                  <a:pt x="11600839" y="242699"/>
                </a:cubicBezTo>
                <a:cubicBezTo>
                  <a:pt x="11601568" y="241957"/>
                  <a:pt x="11603027" y="241586"/>
                  <a:pt x="11603027" y="240844"/>
                </a:cubicBezTo>
                <a:cubicBezTo>
                  <a:pt x="11601568" y="233793"/>
                  <a:pt x="11595004" y="231566"/>
                  <a:pt x="11589168" y="228968"/>
                </a:cubicBezTo>
                <a:close/>
                <a:moveTo>
                  <a:pt x="11722955" y="228595"/>
                </a:moveTo>
                <a:cubicBezTo>
                  <a:pt x="11724687" y="228968"/>
                  <a:pt x="11724687" y="230462"/>
                  <a:pt x="11725120" y="231583"/>
                </a:cubicBezTo>
                <a:cubicBezTo>
                  <a:pt x="11725986" y="232330"/>
                  <a:pt x="11726419" y="232330"/>
                  <a:pt x="11726852" y="233077"/>
                </a:cubicBezTo>
                <a:cubicBezTo>
                  <a:pt x="11726419" y="234945"/>
                  <a:pt x="11724254" y="233824"/>
                  <a:pt x="11723388" y="233450"/>
                </a:cubicBezTo>
                <a:cubicBezTo>
                  <a:pt x="11722522" y="232330"/>
                  <a:pt x="11722089" y="230462"/>
                  <a:pt x="11722522" y="228968"/>
                </a:cubicBezTo>
                <a:cubicBezTo>
                  <a:pt x="11722522" y="228968"/>
                  <a:pt x="11722955" y="228595"/>
                  <a:pt x="11722955" y="228595"/>
                </a:cubicBezTo>
                <a:close/>
                <a:moveTo>
                  <a:pt x="11576698" y="227010"/>
                </a:moveTo>
                <a:cubicBezTo>
                  <a:pt x="11576311" y="227384"/>
                  <a:pt x="11575923" y="227384"/>
                  <a:pt x="11575923" y="227757"/>
                </a:cubicBezTo>
                <a:cubicBezTo>
                  <a:pt x="11571277" y="234481"/>
                  <a:pt x="11580570" y="238216"/>
                  <a:pt x="11583667" y="243072"/>
                </a:cubicBezTo>
                <a:cubicBezTo>
                  <a:pt x="11584442" y="243819"/>
                  <a:pt x="11584442" y="244566"/>
                  <a:pt x="11584442" y="245313"/>
                </a:cubicBezTo>
                <a:cubicBezTo>
                  <a:pt x="11584442" y="245687"/>
                  <a:pt x="11584829" y="246060"/>
                  <a:pt x="11585216" y="246060"/>
                </a:cubicBezTo>
                <a:cubicBezTo>
                  <a:pt x="11586378" y="246060"/>
                  <a:pt x="11587152" y="244566"/>
                  <a:pt x="11587152" y="243819"/>
                </a:cubicBezTo>
                <a:cubicBezTo>
                  <a:pt x="11585990" y="239337"/>
                  <a:pt x="11580570" y="237096"/>
                  <a:pt x="11578247" y="232987"/>
                </a:cubicBezTo>
                <a:cubicBezTo>
                  <a:pt x="11577472" y="231866"/>
                  <a:pt x="11577085" y="230372"/>
                  <a:pt x="11577859" y="229251"/>
                </a:cubicBezTo>
                <a:cubicBezTo>
                  <a:pt x="11577859" y="228504"/>
                  <a:pt x="11579021" y="227384"/>
                  <a:pt x="11578247" y="227010"/>
                </a:cubicBezTo>
                <a:cubicBezTo>
                  <a:pt x="11578247" y="227010"/>
                  <a:pt x="11577085" y="227010"/>
                  <a:pt x="11576698" y="227010"/>
                </a:cubicBezTo>
                <a:close/>
                <a:moveTo>
                  <a:pt x="11713585" y="224627"/>
                </a:moveTo>
                <a:cubicBezTo>
                  <a:pt x="11713585" y="224230"/>
                  <a:pt x="11714265" y="223833"/>
                  <a:pt x="11714265" y="224627"/>
                </a:cubicBezTo>
                <a:cubicBezTo>
                  <a:pt x="11714605" y="225420"/>
                  <a:pt x="11714945" y="226214"/>
                  <a:pt x="11715286" y="226611"/>
                </a:cubicBezTo>
                <a:cubicBezTo>
                  <a:pt x="11715966" y="227802"/>
                  <a:pt x="11717327" y="227802"/>
                  <a:pt x="11716987" y="229389"/>
                </a:cubicBezTo>
                <a:cubicBezTo>
                  <a:pt x="11716987" y="229786"/>
                  <a:pt x="11716306" y="230183"/>
                  <a:pt x="11716306" y="229786"/>
                </a:cubicBezTo>
                <a:cubicBezTo>
                  <a:pt x="11714265" y="229389"/>
                  <a:pt x="11712564" y="227008"/>
                  <a:pt x="11713585" y="224627"/>
                </a:cubicBezTo>
                <a:close/>
                <a:moveTo>
                  <a:pt x="11746730" y="223832"/>
                </a:moveTo>
                <a:cubicBezTo>
                  <a:pt x="11743859" y="232373"/>
                  <a:pt x="11749602" y="240914"/>
                  <a:pt x="11755344" y="246484"/>
                </a:cubicBezTo>
                <a:cubicBezTo>
                  <a:pt x="11762881" y="253540"/>
                  <a:pt x="11770777" y="259481"/>
                  <a:pt x="11777597" y="268022"/>
                </a:cubicBezTo>
                <a:cubicBezTo>
                  <a:pt x="11780468" y="271364"/>
                  <a:pt x="11780827" y="276192"/>
                  <a:pt x="11778674" y="279905"/>
                </a:cubicBezTo>
                <a:cubicBezTo>
                  <a:pt x="11777597" y="281762"/>
                  <a:pt x="11775802" y="282876"/>
                  <a:pt x="11774008" y="283619"/>
                </a:cubicBezTo>
                <a:cubicBezTo>
                  <a:pt x="11765035" y="287332"/>
                  <a:pt x="11756780" y="272850"/>
                  <a:pt x="11752832" y="263566"/>
                </a:cubicBezTo>
                <a:cubicBezTo>
                  <a:pt x="11748166" y="252426"/>
                  <a:pt x="11743500" y="241657"/>
                  <a:pt x="11739552" y="230145"/>
                </a:cubicBezTo>
                <a:cubicBezTo>
                  <a:pt x="11742064" y="228288"/>
                  <a:pt x="11744218" y="226060"/>
                  <a:pt x="11746730" y="223832"/>
                </a:cubicBezTo>
                <a:close/>
                <a:moveTo>
                  <a:pt x="11729460" y="222597"/>
                </a:moveTo>
                <a:cubicBezTo>
                  <a:pt x="11729800" y="222244"/>
                  <a:pt x="11730140" y="222244"/>
                  <a:pt x="11730140" y="222597"/>
                </a:cubicBezTo>
                <a:cubicBezTo>
                  <a:pt x="11730480" y="224361"/>
                  <a:pt x="11731841" y="225772"/>
                  <a:pt x="11732522" y="227183"/>
                </a:cubicBezTo>
                <a:cubicBezTo>
                  <a:pt x="11733202" y="228242"/>
                  <a:pt x="11731161" y="228594"/>
                  <a:pt x="11730480" y="227536"/>
                </a:cubicBezTo>
                <a:cubicBezTo>
                  <a:pt x="11729460" y="226478"/>
                  <a:pt x="11728439" y="224361"/>
                  <a:pt x="11729460" y="222597"/>
                </a:cubicBezTo>
                <a:close/>
                <a:moveTo>
                  <a:pt x="11720899" y="219775"/>
                </a:moveTo>
                <a:cubicBezTo>
                  <a:pt x="11721692" y="221186"/>
                  <a:pt x="11721692" y="222597"/>
                  <a:pt x="11723677" y="223656"/>
                </a:cubicBezTo>
                <a:cubicBezTo>
                  <a:pt x="11722883" y="225420"/>
                  <a:pt x="11721295" y="224714"/>
                  <a:pt x="11720502" y="223303"/>
                </a:cubicBezTo>
                <a:cubicBezTo>
                  <a:pt x="11720105" y="222597"/>
                  <a:pt x="11719311" y="221892"/>
                  <a:pt x="11719311" y="220834"/>
                </a:cubicBezTo>
                <a:cubicBezTo>
                  <a:pt x="11718914" y="220481"/>
                  <a:pt x="11720502" y="219070"/>
                  <a:pt x="11720899" y="219775"/>
                </a:cubicBezTo>
                <a:close/>
                <a:moveTo>
                  <a:pt x="11736621" y="218188"/>
                </a:moveTo>
                <a:cubicBezTo>
                  <a:pt x="11736987" y="219952"/>
                  <a:pt x="11738086" y="221716"/>
                  <a:pt x="11739552" y="222068"/>
                </a:cubicBezTo>
                <a:cubicBezTo>
                  <a:pt x="11738819" y="223832"/>
                  <a:pt x="11736621" y="222421"/>
                  <a:pt x="11735888" y="221010"/>
                </a:cubicBezTo>
                <a:cubicBezTo>
                  <a:pt x="11735155" y="220304"/>
                  <a:pt x="11734789" y="219246"/>
                  <a:pt x="11735155" y="218541"/>
                </a:cubicBezTo>
                <a:cubicBezTo>
                  <a:pt x="11735522" y="218188"/>
                  <a:pt x="11736255" y="217482"/>
                  <a:pt x="11736621" y="218188"/>
                </a:cubicBezTo>
                <a:close/>
                <a:moveTo>
                  <a:pt x="11712300" y="214681"/>
                </a:moveTo>
                <a:cubicBezTo>
                  <a:pt x="11712035" y="215429"/>
                  <a:pt x="11712829" y="217296"/>
                  <a:pt x="11712829" y="217296"/>
                </a:cubicBezTo>
                <a:cubicBezTo>
                  <a:pt x="11713623" y="218417"/>
                  <a:pt x="11713358" y="218790"/>
                  <a:pt x="11714152" y="219164"/>
                </a:cubicBezTo>
                <a:cubicBezTo>
                  <a:pt x="11713887" y="220658"/>
                  <a:pt x="11712829" y="220658"/>
                  <a:pt x="11712300" y="219537"/>
                </a:cubicBezTo>
                <a:cubicBezTo>
                  <a:pt x="11711771" y="218790"/>
                  <a:pt x="11711242" y="217670"/>
                  <a:pt x="11710977" y="216176"/>
                </a:cubicBezTo>
                <a:cubicBezTo>
                  <a:pt x="11710977" y="215429"/>
                  <a:pt x="11711506" y="214308"/>
                  <a:pt x="11712300" y="214681"/>
                </a:cubicBezTo>
                <a:close/>
                <a:moveTo>
                  <a:pt x="11726852" y="213513"/>
                </a:moveTo>
                <a:cubicBezTo>
                  <a:pt x="11727645" y="215101"/>
                  <a:pt x="11728042" y="217085"/>
                  <a:pt x="11730027" y="217482"/>
                </a:cubicBezTo>
                <a:cubicBezTo>
                  <a:pt x="11729630" y="219070"/>
                  <a:pt x="11728042" y="218673"/>
                  <a:pt x="11726852" y="217482"/>
                </a:cubicBezTo>
                <a:cubicBezTo>
                  <a:pt x="11725661" y="216688"/>
                  <a:pt x="11725264" y="215101"/>
                  <a:pt x="11725661" y="213910"/>
                </a:cubicBezTo>
                <a:cubicBezTo>
                  <a:pt x="11725661" y="213513"/>
                  <a:pt x="11726852" y="212720"/>
                  <a:pt x="11726852" y="213513"/>
                </a:cubicBezTo>
                <a:close/>
                <a:moveTo>
                  <a:pt x="11535540" y="212163"/>
                </a:moveTo>
                <a:cubicBezTo>
                  <a:pt x="11537732" y="213658"/>
                  <a:pt x="11540655" y="215153"/>
                  <a:pt x="11540289" y="218142"/>
                </a:cubicBezTo>
                <a:cubicBezTo>
                  <a:pt x="11540289" y="218890"/>
                  <a:pt x="11539559" y="219637"/>
                  <a:pt x="11538828" y="218890"/>
                </a:cubicBezTo>
                <a:cubicBezTo>
                  <a:pt x="11537367" y="217021"/>
                  <a:pt x="11535906" y="215526"/>
                  <a:pt x="11534079" y="214405"/>
                </a:cubicBezTo>
                <a:cubicBezTo>
                  <a:pt x="11532618" y="214031"/>
                  <a:pt x="11531157" y="213658"/>
                  <a:pt x="11530061" y="214779"/>
                </a:cubicBezTo>
                <a:cubicBezTo>
                  <a:pt x="11529330" y="215526"/>
                  <a:pt x="11528965" y="217395"/>
                  <a:pt x="11530061" y="217769"/>
                </a:cubicBezTo>
                <a:cubicBezTo>
                  <a:pt x="11531157" y="218890"/>
                  <a:pt x="11532983" y="218142"/>
                  <a:pt x="11534444" y="219263"/>
                </a:cubicBezTo>
                <a:cubicBezTo>
                  <a:pt x="11536271" y="220384"/>
                  <a:pt x="11537732" y="222253"/>
                  <a:pt x="11537732" y="224495"/>
                </a:cubicBezTo>
                <a:cubicBezTo>
                  <a:pt x="11537732" y="224869"/>
                  <a:pt x="11537002" y="225616"/>
                  <a:pt x="11536636" y="225243"/>
                </a:cubicBezTo>
                <a:cubicBezTo>
                  <a:pt x="11535906" y="224869"/>
                  <a:pt x="11535175" y="223374"/>
                  <a:pt x="11534079" y="222253"/>
                </a:cubicBezTo>
                <a:cubicBezTo>
                  <a:pt x="11532618" y="220384"/>
                  <a:pt x="11530791" y="219637"/>
                  <a:pt x="11529330" y="221506"/>
                </a:cubicBezTo>
                <a:cubicBezTo>
                  <a:pt x="11526773" y="224121"/>
                  <a:pt x="11530426" y="230474"/>
                  <a:pt x="11533348" y="233464"/>
                </a:cubicBezTo>
                <a:cubicBezTo>
                  <a:pt x="11535175" y="235333"/>
                  <a:pt x="11537367" y="236080"/>
                  <a:pt x="11539559" y="236454"/>
                </a:cubicBezTo>
                <a:cubicBezTo>
                  <a:pt x="11540655" y="243928"/>
                  <a:pt x="11542481" y="252149"/>
                  <a:pt x="11543942" y="259623"/>
                </a:cubicBezTo>
                <a:cubicBezTo>
                  <a:pt x="11541385" y="257381"/>
                  <a:pt x="11539559" y="255139"/>
                  <a:pt x="11537002" y="252897"/>
                </a:cubicBezTo>
                <a:cubicBezTo>
                  <a:pt x="11534810" y="250655"/>
                  <a:pt x="11532618" y="248039"/>
                  <a:pt x="11530426" y="246170"/>
                </a:cubicBezTo>
                <a:cubicBezTo>
                  <a:pt x="11527869" y="243554"/>
                  <a:pt x="11525677" y="240938"/>
                  <a:pt x="11522389" y="239443"/>
                </a:cubicBezTo>
                <a:cubicBezTo>
                  <a:pt x="11519832" y="237949"/>
                  <a:pt x="11517275" y="236454"/>
                  <a:pt x="11514353" y="237201"/>
                </a:cubicBezTo>
                <a:cubicBezTo>
                  <a:pt x="11513257" y="237575"/>
                  <a:pt x="11511430" y="238696"/>
                  <a:pt x="11511795" y="239070"/>
                </a:cubicBezTo>
                <a:cubicBezTo>
                  <a:pt x="11513987" y="240564"/>
                  <a:pt x="11516910" y="240564"/>
                  <a:pt x="11518736" y="242433"/>
                </a:cubicBezTo>
                <a:cubicBezTo>
                  <a:pt x="11519467" y="243180"/>
                  <a:pt x="11519467" y="246170"/>
                  <a:pt x="11518371" y="245049"/>
                </a:cubicBezTo>
                <a:cubicBezTo>
                  <a:pt x="11515448" y="242807"/>
                  <a:pt x="11508142" y="239070"/>
                  <a:pt x="11507777" y="246170"/>
                </a:cubicBezTo>
                <a:cubicBezTo>
                  <a:pt x="11507777" y="246917"/>
                  <a:pt x="11509604" y="246170"/>
                  <a:pt x="11511065" y="246544"/>
                </a:cubicBezTo>
                <a:cubicBezTo>
                  <a:pt x="11512526" y="246544"/>
                  <a:pt x="11514353" y="247291"/>
                  <a:pt x="11515448" y="248039"/>
                </a:cubicBezTo>
                <a:cubicBezTo>
                  <a:pt x="11516544" y="248786"/>
                  <a:pt x="11517640" y="249160"/>
                  <a:pt x="11517640" y="250281"/>
                </a:cubicBezTo>
                <a:cubicBezTo>
                  <a:pt x="11517640" y="251402"/>
                  <a:pt x="11516910" y="252149"/>
                  <a:pt x="11516544" y="251776"/>
                </a:cubicBezTo>
                <a:cubicBezTo>
                  <a:pt x="11514718" y="251028"/>
                  <a:pt x="11513257" y="249160"/>
                  <a:pt x="11511065" y="249160"/>
                </a:cubicBezTo>
                <a:cubicBezTo>
                  <a:pt x="11509604" y="249533"/>
                  <a:pt x="11508142" y="250655"/>
                  <a:pt x="11508508" y="252149"/>
                </a:cubicBezTo>
                <a:cubicBezTo>
                  <a:pt x="11510699" y="258129"/>
                  <a:pt x="11518006" y="263734"/>
                  <a:pt x="11523851" y="260371"/>
                </a:cubicBezTo>
                <a:cubicBezTo>
                  <a:pt x="11531522" y="269713"/>
                  <a:pt x="11538463" y="279803"/>
                  <a:pt x="11547230" y="288772"/>
                </a:cubicBezTo>
                <a:cubicBezTo>
                  <a:pt x="11549057" y="290641"/>
                  <a:pt x="11552710" y="288025"/>
                  <a:pt x="11555267" y="286904"/>
                </a:cubicBezTo>
                <a:cubicBezTo>
                  <a:pt x="11554902" y="288772"/>
                  <a:pt x="11554902" y="290641"/>
                  <a:pt x="11555632" y="292136"/>
                </a:cubicBezTo>
                <a:cubicBezTo>
                  <a:pt x="11559651" y="302226"/>
                  <a:pt x="11569514" y="307084"/>
                  <a:pt x="11575724" y="314932"/>
                </a:cubicBezTo>
                <a:cubicBezTo>
                  <a:pt x="11572802" y="313437"/>
                  <a:pt x="11569149" y="313063"/>
                  <a:pt x="11565861" y="313437"/>
                </a:cubicBezTo>
                <a:cubicBezTo>
                  <a:pt x="11562208" y="313437"/>
                  <a:pt x="11560381" y="316800"/>
                  <a:pt x="11560381" y="319790"/>
                </a:cubicBezTo>
                <a:cubicBezTo>
                  <a:pt x="11555632" y="311942"/>
                  <a:pt x="11551614" y="304094"/>
                  <a:pt x="11545769" y="296994"/>
                </a:cubicBezTo>
                <a:cubicBezTo>
                  <a:pt x="11543212" y="294378"/>
                  <a:pt x="11539559" y="289893"/>
                  <a:pt x="11535906" y="294004"/>
                </a:cubicBezTo>
                <a:cubicBezTo>
                  <a:pt x="11535540" y="294004"/>
                  <a:pt x="11535540" y="294752"/>
                  <a:pt x="11535906" y="294752"/>
                </a:cubicBezTo>
                <a:cubicBezTo>
                  <a:pt x="11538097" y="295499"/>
                  <a:pt x="11540289" y="296620"/>
                  <a:pt x="11541020" y="299236"/>
                </a:cubicBezTo>
                <a:cubicBezTo>
                  <a:pt x="11541385" y="300357"/>
                  <a:pt x="11541020" y="301478"/>
                  <a:pt x="11540289" y="301105"/>
                </a:cubicBezTo>
                <a:cubicBezTo>
                  <a:pt x="11538097" y="299236"/>
                  <a:pt x="11536271" y="296620"/>
                  <a:pt x="11532983" y="297367"/>
                </a:cubicBezTo>
                <a:cubicBezTo>
                  <a:pt x="11531157" y="297741"/>
                  <a:pt x="11530061" y="300731"/>
                  <a:pt x="11531887" y="301852"/>
                </a:cubicBezTo>
                <a:cubicBezTo>
                  <a:pt x="11532983" y="302599"/>
                  <a:pt x="11534810" y="302599"/>
                  <a:pt x="11536271" y="303347"/>
                </a:cubicBezTo>
                <a:cubicBezTo>
                  <a:pt x="11537367" y="303720"/>
                  <a:pt x="11540289" y="305589"/>
                  <a:pt x="11539559" y="308205"/>
                </a:cubicBezTo>
                <a:cubicBezTo>
                  <a:pt x="11539559" y="308579"/>
                  <a:pt x="11539193" y="309326"/>
                  <a:pt x="11538463" y="308952"/>
                </a:cubicBezTo>
                <a:cubicBezTo>
                  <a:pt x="11537732" y="308205"/>
                  <a:pt x="11534444" y="302973"/>
                  <a:pt x="11531522" y="305215"/>
                </a:cubicBezTo>
                <a:cubicBezTo>
                  <a:pt x="11528599" y="307458"/>
                  <a:pt x="11532253" y="311942"/>
                  <a:pt x="11534810" y="314558"/>
                </a:cubicBezTo>
                <a:cubicBezTo>
                  <a:pt x="11537002" y="317174"/>
                  <a:pt x="11540289" y="319042"/>
                  <a:pt x="11543577" y="317548"/>
                </a:cubicBezTo>
                <a:cubicBezTo>
                  <a:pt x="11547961" y="327264"/>
                  <a:pt x="11552344" y="336606"/>
                  <a:pt x="11556363" y="346323"/>
                </a:cubicBezTo>
                <a:cubicBezTo>
                  <a:pt x="11563304" y="341465"/>
                  <a:pt x="11570610" y="333617"/>
                  <a:pt x="11579012" y="336980"/>
                </a:cubicBezTo>
                <a:cubicBezTo>
                  <a:pt x="11579377" y="344454"/>
                  <a:pt x="11574263" y="351181"/>
                  <a:pt x="11576455" y="358655"/>
                </a:cubicBezTo>
                <a:cubicBezTo>
                  <a:pt x="11578647" y="365382"/>
                  <a:pt x="11585953" y="367998"/>
                  <a:pt x="11591798" y="370240"/>
                </a:cubicBezTo>
                <a:cubicBezTo>
                  <a:pt x="11589240" y="378461"/>
                  <a:pt x="11585587" y="385935"/>
                  <a:pt x="11583030" y="394531"/>
                </a:cubicBezTo>
                <a:cubicBezTo>
                  <a:pt x="11581934" y="398641"/>
                  <a:pt x="11582665" y="404247"/>
                  <a:pt x="11587049" y="406115"/>
                </a:cubicBezTo>
                <a:cubicBezTo>
                  <a:pt x="11586683" y="401257"/>
                  <a:pt x="11585953" y="399389"/>
                  <a:pt x="11588145" y="396773"/>
                </a:cubicBezTo>
                <a:cubicBezTo>
                  <a:pt x="11588875" y="395652"/>
                  <a:pt x="11590336" y="396399"/>
                  <a:pt x="11589971" y="397520"/>
                </a:cubicBezTo>
                <a:cubicBezTo>
                  <a:pt x="11589606" y="399762"/>
                  <a:pt x="11588510" y="402005"/>
                  <a:pt x="11589606" y="404994"/>
                </a:cubicBezTo>
                <a:cubicBezTo>
                  <a:pt x="11590336" y="406863"/>
                  <a:pt x="11591798" y="407984"/>
                  <a:pt x="11593624" y="407984"/>
                </a:cubicBezTo>
                <a:cubicBezTo>
                  <a:pt x="11594720" y="407984"/>
                  <a:pt x="11595451" y="406489"/>
                  <a:pt x="11595451" y="405742"/>
                </a:cubicBezTo>
                <a:cubicBezTo>
                  <a:pt x="11595816" y="403873"/>
                  <a:pt x="11593989" y="403500"/>
                  <a:pt x="11593624" y="401631"/>
                </a:cubicBezTo>
                <a:cubicBezTo>
                  <a:pt x="11593259" y="399762"/>
                  <a:pt x="11593259" y="398268"/>
                  <a:pt x="11593989" y="396399"/>
                </a:cubicBezTo>
                <a:cubicBezTo>
                  <a:pt x="11594720" y="395278"/>
                  <a:pt x="11595451" y="394904"/>
                  <a:pt x="11596181" y="394904"/>
                </a:cubicBezTo>
                <a:cubicBezTo>
                  <a:pt x="11596547" y="394904"/>
                  <a:pt x="11596547" y="394904"/>
                  <a:pt x="11596912" y="395278"/>
                </a:cubicBezTo>
                <a:cubicBezTo>
                  <a:pt x="11597642" y="396399"/>
                  <a:pt x="11595816" y="397894"/>
                  <a:pt x="11596181" y="399015"/>
                </a:cubicBezTo>
                <a:cubicBezTo>
                  <a:pt x="11596181" y="401257"/>
                  <a:pt x="11597277" y="403500"/>
                  <a:pt x="11599104" y="402752"/>
                </a:cubicBezTo>
                <a:cubicBezTo>
                  <a:pt x="11603122" y="400884"/>
                  <a:pt x="11603487" y="394904"/>
                  <a:pt x="11603487" y="390420"/>
                </a:cubicBezTo>
                <a:cubicBezTo>
                  <a:pt x="11603487" y="388178"/>
                  <a:pt x="11602391" y="386309"/>
                  <a:pt x="11600200" y="385935"/>
                </a:cubicBezTo>
                <a:cubicBezTo>
                  <a:pt x="11603853" y="379209"/>
                  <a:pt x="11608236" y="373229"/>
                  <a:pt x="11611524" y="366129"/>
                </a:cubicBezTo>
                <a:cubicBezTo>
                  <a:pt x="11605679" y="362392"/>
                  <a:pt x="11597277" y="359029"/>
                  <a:pt x="11596912" y="351181"/>
                </a:cubicBezTo>
                <a:cubicBezTo>
                  <a:pt x="11596912" y="346697"/>
                  <a:pt x="11597642" y="341091"/>
                  <a:pt x="11600565" y="337354"/>
                </a:cubicBezTo>
                <a:cubicBezTo>
                  <a:pt x="11604949" y="341091"/>
                  <a:pt x="11608967" y="344828"/>
                  <a:pt x="11614447" y="345949"/>
                </a:cubicBezTo>
                <a:cubicBezTo>
                  <a:pt x="11620657" y="347070"/>
                  <a:pt x="11627232" y="345575"/>
                  <a:pt x="11631616" y="340344"/>
                </a:cubicBezTo>
                <a:cubicBezTo>
                  <a:pt x="11635634" y="335112"/>
                  <a:pt x="11636365" y="328011"/>
                  <a:pt x="11634173" y="322779"/>
                </a:cubicBezTo>
                <a:cubicBezTo>
                  <a:pt x="11627963" y="307084"/>
                  <a:pt x="11612620" y="300357"/>
                  <a:pt x="11602026" y="288025"/>
                </a:cubicBezTo>
                <a:cubicBezTo>
                  <a:pt x="11599834" y="285409"/>
                  <a:pt x="11598738" y="281298"/>
                  <a:pt x="11600565" y="278309"/>
                </a:cubicBezTo>
                <a:cubicBezTo>
                  <a:pt x="11601661" y="276440"/>
                  <a:pt x="11603853" y="274945"/>
                  <a:pt x="11606045" y="275319"/>
                </a:cubicBezTo>
                <a:cubicBezTo>
                  <a:pt x="11610063" y="275693"/>
                  <a:pt x="11612985" y="279056"/>
                  <a:pt x="11614081" y="283167"/>
                </a:cubicBezTo>
                <a:cubicBezTo>
                  <a:pt x="11613351" y="282793"/>
                  <a:pt x="11612620" y="283167"/>
                  <a:pt x="11612255" y="283914"/>
                </a:cubicBezTo>
                <a:cubicBezTo>
                  <a:pt x="11611159" y="285409"/>
                  <a:pt x="11611159" y="287651"/>
                  <a:pt x="11612255" y="288772"/>
                </a:cubicBezTo>
                <a:cubicBezTo>
                  <a:pt x="11614081" y="291015"/>
                  <a:pt x="11617004" y="291762"/>
                  <a:pt x="11618830" y="289520"/>
                </a:cubicBezTo>
                <a:cubicBezTo>
                  <a:pt x="11621387" y="287278"/>
                  <a:pt x="11621022" y="283914"/>
                  <a:pt x="11620291" y="280925"/>
                </a:cubicBezTo>
                <a:cubicBezTo>
                  <a:pt x="11617734" y="270835"/>
                  <a:pt x="11607140" y="264108"/>
                  <a:pt x="11598373" y="269713"/>
                </a:cubicBezTo>
                <a:cubicBezTo>
                  <a:pt x="11600200" y="263734"/>
                  <a:pt x="11602391" y="258876"/>
                  <a:pt x="11604949" y="252897"/>
                </a:cubicBezTo>
                <a:cubicBezTo>
                  <a:pt x="11605314" y="252149"/>
                  <a:pt x="11607140" y="251776"/>
                  <a:pt x="11607871" y="251028"/>
                </a:cubicBezTo>
                <a:cubicBezTo>
                  <a:pt x="11609698" y="249160"/>
                  <a:pt x="11608967" y="245049"/>
                  <a:pt x="11606410" y="243928"/>
                </a:cubicBezTo>
                <a:cubicBezTo>
                  <a:pt x="11605314" y="243180"/>
                  <a:pt x="11604218" y="243554"/>
                  <a:pt x="11603487" y="244302"/>
                </a:cubicBezTo>
                <a:cubicBezTo>
                  <a:pt x="11600930" y="249907"/>
                  <a:pt x="11599469" y="256260"/>
                  <a:pt x="11593624" y="258502"/>
                </a:cubicBezTo>
                <a:cubicBezTo>
                  <a:pt x="11587049" y="261118"/>
                  <a:pt x="11581569" y="254392"/>
                  <a:pt x="11574993" y="253270"/>
                </a:cubicBezTo>
                <a:cubicBezTo>
                  <a:pt x="11570610" y="252149"/>
                  <a:pt x="11566957" y="255139"/>
                  <a:pt x="11562938" y="256634"/>
                </a:cubicBezTo>
                <a:cubicBezTo>
                  <a:pt x="11558920" y="246544"/>
                  <a:pt x="11555632" y="235706"/>
                  <a:pt x="11550883" y="225990"/>
                </a:cubicBezTo>
                <a:cubicBezTo>
                  <a:pt x="11549422" y="223000"/>
                  <a:pt x="11548326" y="220011"/>
                  <a:pt x="11546134" y="217395"/>
                </a:cubicBezTo>
                <a:cubicBezTo>
                  <a:pt x="11544673" y="215526"/>
                  <a:pt x="11543577" y="213658"/>
                  <a:pt x="11541751" y="212537"/>
                </a:cubicBezTo>
                <a:cubicBezTo>
                  <a:pt x="11540289" y="211042"/>
                  <a:pt x="11537002" y="209547"/>
                  <a:pt x="11535540" y="212163"/>
                </a:cubicBezTo>
                <a:close/>
                <a:moveTo>
                  <a:pt x="11742953" y="211133"/>
                </a:moveTo>
                <a:cubicBezTo>
                  <a:pt x="11743860" y="211451"/>
                  <a:pt x="11744768" y="213990"/>
                  <a:pt x="11747489" y="214625"/>
                </a:cubicBezTo>
                <a:cubicBezTo>
                  <a:pt x="11747035" y="215260"/>
                  <a:pt x="11747035" y="215895"/>
                  <a:pt x="11746128" y="215895"/>
                </a:cubicBezTo>
                <a:cubicBezTo>
                  <a:pt x="11744314" y="215895"/>
                  <a:pt x="11743407" y="214625"/>
                  <a:pt x="11742500" y="213673"/>
                </a:cubicBezTo>
                <a:cubicBezTo>
                  <a:pt x="11741139" y="212403"/>
                  <a:pt x="11742500" y="211133"/>
                  <a:pt x="11742953" y="211133"/>
                </a:cubicBezTo>
                <a:close/>
                <a:moveTo>
                  <a:pt x="11718482" y="209545"/>
                </a:moveTo>
                <a:cubicBezTo>
                  <a:pt x="11719347" y="209545"/>
                  <a:pt x="11718770" y="210815"/>
                  <a:pt x="11719059" y="211662"/>
                </a:cubicBezTo>
                <a:cubicBezTo>
                  <a:pt x="11719347" y="212932"/>
                  <a:pt x="11720502" y="213778"/>
                  <a:pt x="11720502" y="215472"/>
                </a:cubicBezTo>
                <a:cubicBezTo>
                  <a:pt x="11720502" y="215472"/>
                  <a:pt x="11719925" y="215895"/>
                  <a:pt x="11719636" y="215895"/>
                </a:cubicBezTo>
                <a:cubicBezTo>
                  <a:pt x="11719347" y="215895"/>
                  <a:pt x="11719347" y="215895"/>
                  <a:pt x="11719059" y="215472"/>
                </a:cubicBezTo>
                <a:cubicBezTo>
                  <a:pt x="11717904" y="214202"/>
                  <a:pt x="11717327" y="212508"/>
                  <a:pt x="11717616" y="210815"/>
                </a:cubicBezTo>
                <a:cubicBezTo>
                  <a:pt x="11717616" y="210392"/>
                  <a:pt x="11717904" y="209545"/>
                  <a:pt x="11718482" y="209545"/>
                </a:cubicBezTo>
                <a:close/>
                <a:moveTo>
                  <a:pt x="11734789" y="206369"/>
                </a:moveTo>
                <a:cubicBezTo>
                  <a:pt x="11735054" y="209333"/>
                  <a:pt x="11735319" y="210603"/>
                  <a:pt x="11736377" y="212296"/>
                </a:cubicBezTo>
                <a:cubicBezTo>
                  <a:pt x="11736377" y="212296"/>
                  <a:pt x="11735848" y="212719"/>
                  <a:pt x="11735583" y="212719"/>
                </a:cubicBezTo>
                <a:cubicBezTo>
                  <a:pt x="11734789" y="212719"/>
                  <a:pt x="11733996" y="211026"/>
                  <a:pt x="11733996" y="209756"/>
                </a:cubicBezTo>
                <a:cubicBezTo>
                  <a:pt x="11733731" y="208486"/>
                  <a:pt x="11733202" y="207216"/>
                  <a:pt x="11734789" y="206369"/>
                </a:cubicBezTo>
                <a:close/>
                <a:moveTo>
                  <a:pt x="11723921" y="205157"/>
                </a:moveTo>
                <a:cubicBezTo>
                  <a:pt x="11724287" y="207024"/>
                  <a:pt x="11725753" y="208518"/>
                  <a:pt x="11726486" y="210013"/>
                </a:cubicBezTo>
                <a:cubicBezTo>
                  <a:pt x="11726852" y="210386"/>
                  <a:pt x="11725020" y="211133"/>
                  <a:pt x="11723921" y="210386"/>
                </a:cubicBezTo>
                <a:cubicBezTo>
                  <a:pt x="11723188" y="208892"/>
                  <a:pt x="11722089" y="207398"/>
                  <a:pt x="11722822" y="205904"/>
                </a:cubicBezTo>
                <a:cubicBezTo>
                  <a:pt x="11723188" y="205530"/>
                  <a:pt x="11723921" y="204783"/>
                  <a:pt x="11723921" y="205157"/>
                </a:cubicBezTo>
                <a:close/>
                <a:moveTo>
                  <a:pt x="11750732" y="198775"/>
                </a:moveTo>
                <a:lnTo>
                  <a:pt x="11750451" y="199356"/>
                </a:lnTo>
                <a:lnTo>
                  <a:pt x="11750265" y="199461"/>
                </a:lnTo>
                <a:close/>
                <a:moveTo>
                  <a:pt x="11750809" y="185053"/>
                </a:moveTo>
                <a:cubicBezTo>
                  <a:pt x="11751386" y="185960"/>
                  <a:pt x="11752252" y="186867"/>
                  <a:pt x="11751963" y="188228"/>
                </a:cubicBezTo>
                <a:cubicBezTo>
                  <a:pt x="11751963" y="189588"/>
                  <a:pt x="11750809" y="190496"/>
                  <a:pt x="11749943" y="190496"/>
                </a:cubicBezTo>
                <a:cubicBezTo>
                  <a:pt x="11749077" y="190496"/>
                  <a:pt x="11749077" y="188228"/>
                  <a:pt x="11749077" y="186867"/>
                </a:cubicBezTo>
                <a:cubicBezTo>
                  <a:pt x="11749366" y="185506"/>
                  <a:pt x="11750232" y="184145"/>
                  <a:pt x="11750809" y="185053"/>
                </a:cubicBezTo>
                <a:close/>
                <a:moveTo>
                  <a:pt x="11729908" y="174621"/>
                </a:moveTo>
                <a:cubicBezTo>
                  <a:pt x="11729550" y="174987"/>
                  <a:pt x="11729550" y="174987"/>
                  <a:pt x="11729193" y="175353"/>
                </a:cubicBezTo>
                <a:cubicBezTo>
                  <a:pt x="11725264" y="181581"/>
                  <a:pt x="11733837" y="185611"/>
                  <a:pt x="11736694" y="190374"/>
                </a:cubicBezTo>
                <a:cubicBezTo>
                  <a:pt x="11737052" y="191106"/>
                  <a:pt x="11737052" y="191839"/>
                  <a:pt x="11737409" y="192572"/>
                </a:cubicBezTo>
                <a:cubicBezTo>
                  <a:pt x="11737409" y="192938"/>
                  <a:pt x="11737409" y="193671"/>
                  <a:pt x="11738123" y="193304"/>
                </a:cubicBezTo>
                <a:cubicBezTo>
                  <a:pt x="11739195" y="193304"/>
                  <a:pt x="11739552" y="191839"/>
                  <a:pt x="11739552" y="191106"/>
                </a:cubicBezTo>
                <a:cubicBezTo>
                  <a:pt x="11738838" y="186710"/>
                  <a:pt x="11733837" y="184512"/>
                  <a:pt x="11731336" y="180482"/>
                </a:cubicBezTo>
                <a:cubicBezTo>
                  <a:pt x="11730622" y="179383"/>
                  <a:pt x="11730622" y="177918"/>
                  <a:pt x="11730979" y="176819"/>
                </a:cubicBezTo>
                <a:cubicBezTo>
                  <a:pt x="11731336" y="176086"/>
                  <a:pt x="11732051" y="174987"/>
                  <a:pt x="11731694" y="174621"/>
                </a:cubicBezTo>
                <a:cubicBezTo>
                  <a:pt x="11731336" y="174621"/>
                  <a:pt x="11730265" y="174621"/>
                  <a:pt x="11729908" y="174621"/>
                </a:cubicBezTo>
                <a:close/>
                <a:moveTo>
                  <a:pt x="11688824" y="158208"/>
                </a:moveTo>
                <a:cubicBezTo>
                  <a:pt x="11691349" y="159715"/>
                  <a:pt x="11693875" y="161222"/>
                  <a:pt x="11693875" y="164235"/>
                </a:cubicBezTo>
                <a:cubicBezTo>
                  <a:pt x="11693514" y="164989"/>
                  <a:pt x="11693153" y="165742"/>
                  <a:pt x="11692071" y="164989"/>
                </a:cubicBezTo>
                <a:cubicBezTo>
                  <a:pt x="11690628" y="163105"/>
                  <a:pt x="11689545" y="161598"/>
                  <a:pt x="11687380" y="160468"/>
                </a:cubicBezTo>
                <a:cubicBezTo>
                  <a:pt x="11686298" y="160092"/>
                  <a:pt x="11684855" y="159715"/>
                  <a:pt x="11683773" y="160845"/>
                </a:cubicBezTo>
                <a:cubicBezTo>
                  <a:pt x="11683051" y="161598"/>
                  <a:pt x="11682690" y="163482"/>
                  <a:pt x="11683412" y="163859"/>
                </a:cubicBezTo>
                <a:cubicBezTo>
                  <a:pt x="11684855" y="164989"/>
                  <a:pt x="11686659" y="164235"/>
                  <a:pt x="11688102" y="165365"/>
                </a:cubicBezTo>
                <a:cubicBezTo>
                  <a:pt x="11689906" y="166496"/>
                  <a:pt x="11691349" y="168379"/>
                  <a:pt x="11691349" y="170639"/>
                </a:cubicBezTo>
                <a:cubicBezTo>
                  <a:pt x="11691349" y="171016"/>
                  <a:pt x="11690267" y="171769"/>
                  <a:pt x="11690267" y="171393"/>
                </a:cubicBezTo>
                <a:cubicBezTo>
                  <a:pt x="11689184" y="171016"/>
                  <a:pt x="11688824" y="169509"/>
                  <a:pt x="11687741" y="168379"/>
                </a:cubicBezTo>
                <a:cubicBezTo>
                  <a:pt x="11686298" y="166872"/>
                  <a:pt x="11684133" y="165742"/>
                  <a:pt x="11682690" y="167626"/>
                </a:cubicBezTo>
                <a:cubicBezTo>
                  <a:pt x="11680525" y="170262"/>
                  <a:pt x="11684133" y="176666"/>
                  <a:pt x="11687020" y="179680"/>
                </a:cubicBezTo>
                <a:cubicBezTo>
                  <a:pt x="11688463" y="181563"/>
                  <a:pt x="11690628" y="182317"/>
                  <a:pt x="11693153" y="182693"/>
                </a:cubicBezTo>
                <a:cubicBezTo>
                  <a:pt x="11693875" y="190604"/>
                  <a:pt x="11696040" y="198515"/>
                  <a:pt x="11697483" y="206425"/>
                </a:cubicBezTo>
                <a:cubicBezTo>
                  <a:pt x="11694957" y="203788"/>
                  <a:pt x="11692792" y="201528"/>
                  <a:pt x="11690628" y="199268"/>
                </a:cubicBezTo>
                <a:cubicBezTo>
                  <a:pt x="11688463" y="197008"/>
                  <a:pt x="11686298" y="194371"/>
                  <a:pt x="11684133" y="192487"/>
                </a:cubicBezTo>
                <a:cubicBezTo>
                  <a:pt x="11681608" y="189851"/>
                  <a:pt x="11679443" y="187214"/>
                  <a:pt x="11676196" y="185707"/>
                </a:cubicBezTo>
                <a:cubicBezTo>
                  <a:pt x="11673670" y="184200"/>
                  <a:pt x="11671145" y="182693"/>
                  <a:pt x="11667898" y="183447"/>
                </a:cubicBezTo>
                <a:cubicBezTo>
                  <a:pt x="11666815" y="183824"/>
                  <a:pt x="11665372" y="184954"/>
                  <a:pt x="11665733" y="185330"/>
                </a:cubicBezTo>
                <a:cubicBezTo>
                  <a:pt x="11667898" y="186837"/>
                  <a:pt x="11670423" y="186837"/>
                  <a:pt x="11672227" y="188721"/>
                </a:cubicBezTo>
                <a:cubicBezTo>
                  <a:pt x="11673309" y="189474"/>
                  <a:pt x="11673309" y="192487"/>
                  <a:pt x="11672227" y="191357"/>
                </a:cubicBezTo>
                <a:cubicBezTo>
                  <a:pt x="11668980" y="189097"/>
                  <a:pt x="11662125" y="185330"/>
                  <a:pt x="11661764" y="192487"/>
                </a:cubicBezTo>
                <a:cubicBezTo>
                  <a:pt x="11661764" y="193241"/>
                  <a:pt x="11663207" y="192487"/>
                  <a:pt x="11665011" y="192864"/>
                </a:cubicBezTo>
                <a:cubicBezTo>
                  <a:pt x="11666454" y="192864"/>
                  <a:pt x="11668258" y="193618"/>
                  <a:pt x="11669341" y="194371"/>
                </a:cubicBezTo>
                <a:cubicBezTo>
                  <a:pt x="11670062" y="195124"/>
                  <a:pt x="11671145" y="195501"/>
                  <a:pt x="11671505" y="196631"/>
                </a:cubicBezTo>
                <a:cubicBezTo>
                  <a:pt x="11671505" y="197761"/>
                  <a:pt x="11670784" y="198515"/>
                  <a:pt x="11670062" y="198138"/>
                </a:cubicBezTo>
                <a:cubicBezTo>
                  <a:pt x="11668619" y="197385"/>
                  <a:pt x="11667176" y="195501"/>
                  <a:pt x="11665011" y="195501"/>
                </a:cubicBezTo>
                <a:cubicBezTo>
                  <a:pt x="11663207" y="195878"/>
                  <a:pt x="11662125" y="197008"/>
                  <a:pt x="11662486" y="198515"/>
                </a:cubicBezTo>
                <a:cubicBezTo>
                  <a:pt x="11664650" y="204542"/>
                  <a:pt x="11671866" y="210192"/>
                  <a:pt x="11677639" y="206802"/>
                </a:cubicBezTo>
                <a:cubicBezTo>
                  <a:pt x="11685216" y="216596"/>
                  <a:pt x="11692071" y="226390"/>
                  <a:pt x="11700369" y="235431"/>
                </a:cubicBezTo>
                <a:cubicBezTo>
                  <a:pt x="11702173" y="237314"/>
                  <a:pt x="11705781" y="234677"/>
                  <a:pt x="11708667" y="233547"/>
                </a:cubicBezTo>
                <a:cubicBezTo>
                  <a:pt x="11707946" y="235431"/>
                  <a:pt x="11708307" y="237314"/>
                  <a:pt x="11709028" y="238821"/>
                </a:cubicBezTo>
                <a:cubicBezTo>
                  <a:pt x="11712636" y="248992"/>
                  <a:pt x="11722378" y="253889"/>
                  <a:pt x="11728872" y="261799"/>
                </a:cubicBezTo>
                <a:cubicBezTo>
                  <a:pt x="11725625" y="260293"/>
                  <a:pt x="11722378" y="259916"/>
                  <a:pt x="11719130" y="260293"/>
                </a:cubicBezTo>
                <a:cubicBezTo>
                  <a:pt x="11715523" y="260293"/>
                  <a:pt x="11713719" y="263683"/>
                  <a:pt x="11713358" y="266696"/>
                </a:cubicBezTo>
                <a:cubicBezTo>
                  <a:pt x="11709028" y="258786"/>
                  <a:pt x="11705059" y="250875"/>
                  <a:pt x="11698926" y="243718"/>
                </a:cubicBezTo>
                <a:cubicBezTo>
                  <a:pt x="11696761" y="241081"/>
                  <a:pt x="11692792" y="236561"/>
                  <a:pt x="11689184" y="240704"/>
                </a:cubicBezTo>
                <a:cubicBezTo>
                  <a:pt x="11689184" y="241081"/>
                  <a:pt x="11689184" y="241458"/>
                  <a:pt x="11689184" y="241458"/>
                </a:cubicBezTo>
                <a:cubicBezTo>
                  <a:pt x="11691710" y="242211"/>
                  <a:pt x="11693875" y="243341"/>
                  <a:pt x="11694596" y="245978"/>
                </a:cubicBezTo>
                <a:cubicBezTo>
                  <a:pt x="11694957" y="247108"/>
                  <a:pt x="11694236" y="248238"/>
                  <a:pt x="11693875" y="247862"/>
                </a:cubicBezTo>
                <a:cubicBezTo>
                  <a:pt x="11691710" y="245978"/>
                  <a:pt x="11689906" y="243341"/>
                  <a:pt x="11686659" y="244095"/>
                </a:cubicBezTo>
                <a:cubicBezTo>
                  <a:pt x="11684855" y="244471"/>
                  <a:pt x="11683773" y="247485"/>
                  <a:pt x="11685577" y="248615"/>
                </a:cubicBezTo>
                <a:cubicBezTo>
                  <a:pt x="11686659" y="249368"/>
                  <a:pt x="11688463" y="249368"/>
                  <a:pt x="11689906" y="250122"/>
                </a:cubicBezTo>
                <a:cubicBezTo>
                  <a:pt x="11690988" y="250499"/>
                  <a:pt x="11693514" y="252382"/>
                  <a:pt x="11693153" y="255019"/>
                </a:cubicBezTo>
                <a:cubicBezTo>
                  <a:pt x="11693153" y="255396"/>
                  <a:pt x="11692432" y="256149"/>
                  <a:pt x="11692071" y="255772"/>
                </a:cubicBezTo>
                <a:cubicBezTo>
                  <a:pt x="11690988" y="255019"/>
                  <a:pt x="11687741" y="249745"/>
                  <a:pt x="11684855" y="252005"/>
                </a:cubicBezTo>
                <a:cubicBezTo>
                  <a:pt x="11682329" y="254265"/>
                  <a:pt x="11685937" y="259162"/>
                  <a:pt x="11688102" y="261423"/>
                </a:cubicBezTo>
                <a:cubicBezTo>
                  <a:pt x="11690628" y="264059"/>
                  <a:pt x="11693514" y="266320"/>
                  <a:pt x="11697122" y="264436"/>
                </a:cubicBezTo>
                <a:cubicBezTo>
                  <a:pt x="11701091" y="274230"/>
                  <a:pt x="11705781" y="283648"/>
                  <a:pt x="11709750" y="293442"/>
                </a:cubicBezTo>
                <a:cubicBezTo>
                  <a:pt x="11716244" y="288545"/>
                  <a:pt x="11723460" y="280634"/>
                  <a:pt x="11732119" y="284024"/>
                </a:cubicBezTo>
                <a:cubicBezTo>
                  <a:pt x="11732119" y="291558"/>
                  <a:pt x="11727429" y="298339"/>
                  <a:pt x="11729594" y="305873"/>
                </a:cubicBezTo>
                <a:cubicBezTo>
                  <a:pt x="11731758" y="312653"/>
                  <a:pt x="11738974" y="315290"/>
                  <a:pt x="11744747" y="317550"/>
                </a:cubicBezTo>
                <a:cubicBezTo>
                  <a:pt x="11742221" y="325837"/>
                  <a:pt x="11738253" y="333371"/>
                  <a:pt x="11736088" y="342035"/>
                </a:cubicBezTo>
                <a:cubicBezTo>
                  <a:pt x="11735005" y="346179"/>
                  <a:pt x="11735366" y="351829"/>
                  <a:pt x="11740057" y="353713"/>
                </a:cubicBezTo>
                <a:cubicBezTo>
                  <a:pt x="11739696" y="348816"/>
                  <a:pt x="11738613" y="346932"/>
                  <a:pt x="11741139" y="344296"/>
                </a:cubicBezTo>
                <a:cubicBezTo>
                  <a:pt x="11741861" y="343165"/>
                  <a:pt x="11743304" y="343919"/>
                  <a:pt x="11742943" y="345049"/>
                </a:cubicBezTo>
                <a:cubicBezTo>
                  <a:pt x="11742221" y="347686"/>
                  <a:pt x="11741500" y="349569"/>
                  <a:pt x="11742582" y="352583"/>
                </a:cubicBezTo>
                <a:cubicBezTo>
                  <a:pt x="11743304" y="354466"/>
                  <a:pt x="11744747" y="355596"/>
                  <a:pt x="11746190" y="355596"/>
                </a:cubicBezTo>
                <a:cubicBezTo>
                  <a:pt x="11747273" y="355596"/>
                  <a:pt x="11748355" y="354090"/>
                  <a:pt x="11748355" y="353336"/>
                </a:cubicBezTo>
                <a:cubicBezTo>
                  <a:pt x="11748716" y="351453"/>
                  <a:pt x="11746912" y="351076"/>
                  <a:pt x="11746551" y="349193"/>
                </a:cubicBezTo>
                <a:cubicBezTo>
                  <a:pt x="11746190" y="347309"/>
                  <a:pt x="11746190" y="345802"/>
                  <a:pt x="11746912" y="343919"/>
                </a:cubicBezTo>
                <a:cubicBezTo>
                  <a:pt x="11747273" y="342789"/>
                  <a:pt x="11747994" y="342412"/>
                  <a:pt x="11749077" y="342412"/>
                </a:cubicBezTo>
                <a:cubicBezTo>
                  <a:pt x="11749437" y="342412"/>
                  <a:pt x="11749437" y="342412"/>
                  <a:pt x="11749437" y="342789"/>
                </a:cubicBezTo>
                <a:cubicBezTo>
                  <a:pt x="11750159" y="343919"/>
                  <a:pt x="11748716" y="345426"/>
                  <a:pt x="11748716" y="346932"/>
                </a:cubicBezTo>
                <a:cubicBezTo>
                  <a:pt x="11749077" y="348816"/>
                  <a:pt x="11750159" y="351076"/>
                  <a:pt x="11751963" y="350323"/>
                </a:cubicBezTo>
                <a:cubicBezTo>
                  <a:pt x="11755932" y="348439"/>
                  <a:pt x="11756292" y="342412"/>
                  <a:pt x="11756292" y="337892"/>
                </a:cubicBezTo>
                <a:cubicBezTo>
                  <a:pt x="11756292" y="335632"/>
                  <a:pt x="11755210" y="333748"/>
                  <a:pt x="11753045" y="333371"/>
                </a:cubicBezTo>
                <a:cubicBezTo>
                  <a:pt x="11756653" y="326591"/>
                  <a:pt x="11760983" y="320564"/>
                  <a:pt x="11764230" y="313407"/>
                </a:cubicBezTo>
                <a:cubicBezTo>
                  <a:pt x="11758457" y="309640"/>
                  <a:pt x="11750159" y="306249"/>
                  <a:pt x="11749798" y="298339"/>
                </a:cubicBezTo>
                <a:cubicBezTo>
                  <a:pt x="11749437" y="293818"/>
                  <a:pt x="11750520" y="288168"/>
                  <a:pt x="11753406" y="284401"/>
                </a:cubicBezTo>
                <a:cubicBezTo>
                  <a:pt x="11757736" y="288168"/>
                  <a:pt x="11761704" y="291935"/>
                  <a:pt x="11767116" y="293065"/>
                </a:cubicBezTo>
                <a:cubicBezTo>
                  <a:pt x="11773250" y="294195"/>
                  <a:pt x="11779383" y="292688"/>
                  <a:pt x="11783713" y="287415"/>
                </a:cubicBezTo>
                <a:cubicBezTo>
                  <a:pt x="11788042" y="282141"/>
                  <a:pt x="11788764" y="275360"/>
                  <a:pt x="11786599" y="269710"/>
                </a:cubicBezTo>
                <a:cubicBezTo>
                  <a:pt x="11780466" y="253889"/>
                  <a:pt x="11765312" y="247108"/>
                  <a:pt x="11754849" y="234677"/>
                </a:cubicBezTo>
                <a:cubicBezTo>
                  <a:pt x="11752684" y="232040"/>
                  <a:pt x="11751602" y="227897"/>
                  <a:pt x="11753406" y="224883"/>
                </a:cubicBezTo>
                <a:cubicBezTo>
                  <a:pt x="11754488" y="223000"/>
                  <a:pt x="11756292" y="221870"/>
                  <a:pt x="11758818" y="221870"/>
                </a:cubicBezTo>
                <a:cubicBezTo>
                  <a:pt x="11762787" y="222246"/>
                  <a:pt x="11765312" y="225637"/>
                  <a:pt x="11766755" y="229780"/>
                </a:cubicBezTo>
                <a:cubicBezTo>
                  <a:pt x="11765673" y="229404"/>
                  <a:pt x="11764951" y="230157"/>
                  <a:pt x="11764591" y="230534"/>
                </a:cubicBezTo>
                <a:cubicBezTo>
                  <a:pt x="11763508" y="232040"/>
                  <a:pt x="11763869" y="234301"/>
                  <a:pt x="11764951" y="235431"/>
                </a:cubicBezTo>
                <a:cubicBezTo>
                  <a:pt x="11766755" y="237691"/>
                  <a:pt x="11769281" y="238444"/>
                  <a:pt x="11771446" y="236184"/>
                </a:cubicBezTo>
                <a:cubicBezTo>
                  <a:pt x="11773611" y="233924"/>
                  <a:pt x="11773611" y="230534"/>
                  <a:pt x="11772889" y="227520"/>
                </a:cubicBezTo>
                <a:cubicBezTo>
                  <a:pt x="11770363" y="217349"/>
                  <a:pt x="11759900" y="210569"/>
                  <a:pt x="11751241" y="216219"/>
                </a:cubicBezTo>
                <a:cubicBezTo>
                  <a:pt x="11753045" y="210192"/>
                  <a:pt x="11755210" y="205295"/>
                  <a:pt x="11757736" y="199268"/>
                </a:cubicBezTo>
                <a:cubicBezTo>
                  <a:pt x="11758096" y="198515"/>
                  <a:pt x="11759900" y="198138"/>
                  <a:pt x="11760622" y="197385"/>
                </a:cubicBezTo>
                <a:cubicBezTo>
                  <a:pt x="11762426" y="195501"/>
                  <a:pt x="11761704" y="191357"/>
                  <a:pt x="11759179" y="190227"/>
                </a:cubicBezTo>
                <a:cubicBezTo>
                  <a:pt x="11758096" y="189474"/>
                  <a:pt x="11756653" y="189851"/>
                  <a:pt x="11756292" y="190604"/>
                </a:cubicBezTo>
                <a:lnTo>
                  <a:pt x="11750732" y="198775"/>
                </a:lnTo>
                <a:lnTo>
                  <a:pt x="11754827" y="190311"/>
                </a:lnTo>
                <a:cubicBezTo>
                  <a:pt x="11755191" y="189568"/>
                  <a:pt x="11757015" y="189197"/>
                  <a:pt x="11756650" y="188455"/>
                </a:cubicBezTo>
                <a:cubicBezTo>
                  <a:pt x="11755191" y="181404"/>
                  <a:pt x="11748627" y="179177"/>
                  <a:pt x="11743156" y="176580"/>
                </a:cubicBezTo>
                <a:cubicBezTo>
                  <a:pt x="11742792" y="176209"/>
                  <a:pt x="11742427" y="176951"/>
                  <a:pt x="11742427" y="177322"/>
                </a:cubicBezTo>
                <a:cubicBezTo>
                  <a:pt x="11740968" y="180291"/>
                  <a:pt x="11738050" y="182517"/>
                  <a:pt x="11738780" y="185857"/>
                </a:cubicBezTo>
                <a:cubicBezTo>
                  <a:pt x="11739145" y="188084"/>
                  <a:pt x="11741697" y="189568"/>
                  <a:pt x="11742427" y="190311"/>
                </a:cubicBezTo>
                <a:cubicBezTo>
                  <a:pt x="11742427" y="190682"/>
                  <a:pt x="11742792" y="190682"/>
                  <a:pt x="11742792" y="191053"/>
                </a:cubicBezTo>
                <a:cubicBezTo>
                  <a:pt x="11742427" y="192908"/>
                  <a:pt x="11739874" y="195135"/>
                  <a:pt x="11738050" y="195506"/>
                </a:cubicBezTo>
                <a:cubicBezTo>
                  <a:pt x="11735862" y="195877"/>
                  <a:pt x="11735862" y="191795"/>
                  <a:pt x="11734403" y="192537"/>
                </a:cubicBezTo>
                <a:cubicBezTo>
                  <a:pt x="11732580" y="193279"/>
                  <a:pt x="11730027" y="197733"/>
                  <a:pt x="11731486" y="198475"/>
                </a:cubicBezTo>
                <a:cubicBezTo>
                  <a:pt x="11736956" y="201444"/>
                  <a:pt x="11738780" y="202557"/>
                  <a:pt x="11742792" y="203670"/>
                </a:cubicBezTo>
                <a:lnTo>
                  <a:pt x="11750265" y="199461"/>
                </a:lnTo>
                <a:lnTo>
                  <a:pt x="11746551" y="204918"/>
                </a:lnTo>
                <a:cubicBezTo>
                  <a:pt x="11740057" y="207555"/>
                  <a:pt x="11734645" y="200775"/>
                  <a:pt x="11728150" y="199645"/>
                </a:cubicBezTo>
                <a:cubicBezTo>
                  <a:pt x="11723821" y="198515"/>
                  <a:pt x="11720213" y="201528"/>
                  <a:pt x="11716244" y="203035"/>
                </a:cubicBezTo>
                <a:cubicBezTo>
                  <a:pt x="11712275" y="192864"/>
                  <a:pt x="11709028" y="181940"/>
                  <a:pt x="11704338" y="172146"/>
                </a:cubicBezTo>
                <a:cubicBezTo>
                  <a:pt x="11702895" y="169132"/>
                  <a:pt x="11701812" y="166119"/>
                  <a:pt x="11699648" y="163482"/>
                </a:cubicBezTo>
                <a:cubicBezTo>
                  <a:pt x="11698204" y="161598"/>
                  <a:pt x="11697122" y="159715"/>
                  <a:pt x="11695318" y="158585"/>
                </a:cubicBezTo>
                <a:cubicBezTo>
                  <a:pt x="11693514" y="157078"/>
                  <a:pt x="11690628" y="155571"/>
                  <a:pt x="11688824" y="158208"/>
                </a:cubicBezTo>
                <a:close/>
                <a:moveTo>
                  <a:pt x="11569689" y="157161"/>
                </a:moveTo>
                <a:cubicBezTo>
                  <a:pt x="11569689" y="157161"/>
                  <a:pt x="11665000" y="356996"/>
                  <a:pt x="11688194" y="407986"/>
                </a:cubicBezTo>
                <a:lnTo>
                  <a:pt x="11689643" y="407986"/>
                </a:lnTo>
                <a:cubicBezTo>
                  <a:pt x="11709213" y="407986"/>
                  <a:pt x="11729145" y="407986"/>
                  <a:pt x="11749077" y="407986"/>
                </a:cubicBezTo>
                <a:cubicBezTo>
                  <a:pt x="11710663" y="325127"/>
                  <a:pt x="11670436" y="239644"/>
                  <a:pt x="11630572" y="157161"/>
                </a:cubicBezTo>
                <a:cubicBezTo>
                  <a:pt x="11610278" y="157536"/>
                  <a:pt x="11569689" y="157161"/>
                  <a:pt x="11569689" y="157161"/>
                </a:cubicBezTo>
                <a:close/>
                <a:moveTo>
                  <a:pt x="11395064" y="157161"/>
                </a:moveTo>
                <a:cubicBezTo>
                  <a:pt x="11432932" y="241144"/>
                  <a:pt x="11474046" y="325127"/>
                  <a:pt x="11512996" y="407611"/>
                </a:cubicBezTo>
                <a:cubicBezTo>
                  <a:pt x="11512996" y="407611"/>
                  <a:pt x="11568897" y="407985"/>
                  <a:pt x="11572864" y="407611"/>
                </a:cubicBezTo>
                <a:lnTo>
                  <a:pt x="11545094" y="347623"/>
                </a:lnTo>
                <a:cubicBezTo>
                  <a:pt x="11542209" y="341249"/>
                  <a:pt x="11454571" y="157161"/>
                  <a:pt x="11454571" y="157161"/>
                </a:cubicBezTo>
                <a:close/>
                <a:moveTo>
                  <a:pt x="11750664" y="157160"/>
                </a:moveTo>
                <a:cubicBezTo>
                  <a:pt x="11788172" y="241144"/>
                  <a:pt x="11829285" y="325127"/>
                  <a:pt x="11868236" y="407610"/>
                </a:cubicBezTo>
                <a:cubicBezTo>
                  <a:pt x="11868236" y="407610"/>
                  <a:pt x="11924497" y="407985"/>
                  <a:pt x="11928464" y="407610"/>
                </a:cubicBezTo>
                <a:lnTo>
                  <a:pt x="11900333" y="347622"/>
                </a:lnTo>
                <a:cubicBezTo>
                  <a:pt x="11897809" y="341249"/>
                  <a:pt x="11809810" y="157160"/>
                  <a:pt x="11809810" y="157160"/>
                </a:cubicBezTo>
                <a:close/>
                <a:moveTo>
                  <a:pt x="0" y="0"/>
                </a:moveTo>
                <a:lnTo>
                  <a:pt x="12191990" y="0"/>
                </a:lnTo>
                <a:lnTo>
                  <a:pt x="12191990" y="6774545"/>
                </a:lnTo>
                <a:lnTo>
                  <a:pt x="0" y="6774545"/>
                </a:lnTo>
                <a:close/>
              </a:path>
            </a:pathLst>
          </a:custGeom>
          <a:solidFill>
            <a:srgbClr val="D7D7D7"/>
          </a:solidFill>
        </p:spPr>
        <p:txBody>
          <a:bodyPr wrap="square" lIns="360000" tIns="360000" rIns="360000" bIns="360000">
            <a:noAutofit/>
          </a:bodyPr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2B89C879-9DDC-FFB7-3A60-02D5F5E86EE0}"/>
              </a:ext>
            </a:extLst>
          </p:cNvPr>
          <p:cNvSpPr>
            <a:spLocks noChangeAspect="1" noChangeArrowheads="1" noTextEdit="1"/>
          </p:cNvSpPr>
          <p:nvPr userDrawn="1"/>
        </p:nvSpPr>
        <p:spPr bwMode="auto">
          <a:xfrm>
            <a:off x="10477500" y="157163"/>
            <a:ext cx="1450975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29C3C4E-1493-FB7B-607B-980D9163A2FF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970377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255" userDrawn="1">
          <p15:clr>
            <a:srgbClr val="A4A3A4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31F11E-19FC-A8B9-4CF0-0EC62F0611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65485B3-30FE-3872-F8BA-CF4A4FF14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62504-2DF2-4CAE-9C10-C5C56CCF96FC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38B1E2-C3B9-0904-A860-E15AD4CE2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B19AAD3-CC1D-3E99-F44E-AD2F598A4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152950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2" orient="horz" pos="4020" userDrawn="1">
          <p15:clr>
            <a:srgbClr val="F26B43"/>
          </p15:clr>
        </p15:guide>
        <p15:guide id="4" pos="370" userDrawn="1">
          <p15:clr>
            <a:srgbClr val="F26B43"/>
          </p15:clr>
        </p15:guide>
        <p15:guide id="5" pos="7310" userDrawn="1">
          <p15:clr>
            <a:srgbClr val="F26B43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E022F6-CDDB-3187-F9DA-4B858C75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DB74-53C9-4C32-B04E-856AD857AD89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C093EA-22AA-5BFD-F361-9399D947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6AD5AC-6984-F04D-59E8-C1C1125B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0D26CA18-E47E-DE87-C3A8-CF5A993987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00100"/>
            <a:ext cx="3420000" cy="720000"/>
          </a:xfrm>
        </p:spPr>
        <p:txBody>
          <a:bodyPr/>
          <a:lstStyle>
            <a:lvl1pPr>
              <a:spcBef>
                <a:spcPts val="0"/>
              </a:spcBef>
              <a:defRPr sz="1400"/>
            </a:lvl1pPr>
            <a:lvl2pPr>
              <a:defRPr sz="1200"/>
            </a:lvl2pPr>
            <a:lvl3pPr marL="0" indent="0">
              <a:buNone/>
              <a:defRPr sz="1200" i="1"/>
            </a:lvl3pPr>
            <a:lvl4pPr marL="0" indent="0">
              <a:buFont typeface="Arial" panose="020B0604020202020204" pitchFamily="34" charset="0"/>
              <a:buNone/>
              <a:defRPr sz="1200"/>
            </a:lvl4pPr>
            <a:lvl5pPr marL="0" indent="0">
              <a:buFont typeface="Arial" panose="020B0604020202020204" pitchFamily="34" charset="0"/>
              <a:buNone/>
              <a:defRPr sz="1200"/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1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4" orient="horz" pos="504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  <p15:guide id="6" pos="370" userDrawn="1">
          <p15:clr>
            <a:srgbClr val="F26B43"/>
          </p15:clr>
        </p15:guide>
        <p15:guide id="7" pos="7310" userDrawn="1">
          <p15:clr>
            <a:srgbClr val="F26B43"/>
          </p15:clr>
        </p15:guide>
        <p15:guide id="8" pos="3840" userDrawn="1">
          <p15:clr>
            <a:srgbClr val="FBAE40"/>
          </p15:clr>
        </p15:guide>
        <p15:guide id="10" pos="177" userDrawn="1">
          <p15:clr>
            <a:srgbClr val="F26B43"/>
          </p15:clr>
        </p15:guide>
        <p15:guide id="11" pos="7503" userDrawn="1">
          <p15:clr>
            <a:srgbClr val="F26B43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E022F6-CDDB-3187-F9DA-4B858C757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8DB74-53C9-4C32-B04E-856AD857AD89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C093EA-22AA-5BFD-F361-9399D9479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E6AD5AC-6984-F04D-59E8-C1C1125B8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55023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 userDrawn="1">
          <p15:clr>
            <a:srgbClr val="A4A3A4"/>
          </p15:clr>
        </p15:guide>
        <p15:guide id="4" orient="horz" pos="504" userDrawn="1">
          <p15:clr>
            <a:srgbClr val="F26B43"/>
          </p15:clr>
        </p15:guide>
        <p15:guide id="5" orient="horz" pos="4020" userDrawn="1">
          <p15:clr>
            <a:srgbClr val="F26B43"/>
          </p15:clr>
        </p15:guide>
        <p15:guide id="6" pos="370" userDrawn="1">
          <p15:clr>
            <a:srgbClr val="F26B43"/>
          </p15:clr>
        </p15:guide>
        <p15:guide id="7" pos="7310" userDrawn="1">
          <p15:clr>
            <a:srgbClr val="F26B43"/>
          </p15:clr>
        </p15:guide>
        <p15:guide id="8" pos="3749" userDrawn="1">
          <p15:clr>
            <a:srgbClr val="FBAE40"/>
          </p15:clr>
        </p15:guide>
        <p15:guide id="9" pos="393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ontak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CC996368-896D-54D6-6D86-8F727B7BBE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6422" y="362010"/>
            <a:ext cx="2776756" cy="528506"/>
          </a:xfrm>
          <a:prstGeom prst="rect">
            <a:avLst/>
          </a:prstGeom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C97A1820-325C-4613-7B84-13CE26601DD7}"/>
              </a:ext>
            </a:extLst>
          </p:cNvPr>
          <p:cNvSpPr/>
          <p:nvPr userDrawn="1"/>
        </p:nvSpPr>
        <p:spPr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F5435B-C797-7285-0500-FD68DEA2D15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27125" y="1089025"/>
            <a:ext cx="4824413" cy="5292725"/>
          </a:xfrm>
        </p:spPr>
        <p:txBody>
          <a:bodyPr anchor="b" anchorCtr="0"/>
          <a:lstStyle>
            <a:lvl1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1pPr>
            <a:lvl2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2pPr>
            <a:lvl3pPr marL="360000" indent="-360000">
              <a:lnSpc>
                <a:spcPct val="105000"/>
              </a:lnSpc>
              <a:buFont typeface="Arial Narrow" panose="020B0606020202030204" pitchFamily="34" charset="0"/>
              <a:buChar char="–"/>
              <a:defRPr sz="1600">
                <a:latin typeface="Arial Narrow" panose="020B0606020202030204" pitchFamily="34" charset="0"/>
              </a:defRPr>
            </a:lvl3pPr>
            <a:lvl4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4pPr>
            <a:lvl5pPr>
              <a:lnSpc>
                <a:spcPct val="105000"/>
              </a:lnSpc>
              <a:defRPr sz="1600">
                <a:latin typeface="Arial Narrow" panose="020B0606020202030204" pitchFamily="34" charset="0"/>
              </a:defRPr>
            </a:lvl5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2070EF5-56B8-1713-1829-A56DB62D02D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ABF4AE7-93CB-4388-A543-5D8A0F7A5941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AFF257B-48D0-7C7A-C457-88F6C4785DE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Titel Kurzversion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D4EA8A5-A67F-389E-3984-E8ED888F6FB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407494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686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  <p15:guide id="5" pos="710" userDrawn="1">
          <p15:clr>
            <a:srgbClr val="F26B43"/>
          </p15:clr>
        </p15:guide>
        <p15:guide id="6" pos="3749" userDrawn="1">
          <p15:clr>
            <a:srgbClr val="F26B43"/>
          </p15:clr>
        </p15:guide>
        <p15:guide id="7" orient="horz" pos="527" userDrawn="1">
          <p15:clr>
            <a:srgbClr val="A4A3A4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chlussfoli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75943BBF-2AC7-854A-049C-A5C524126AE1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22DD237-7E8C-F389-8169-95F48C0DAD4F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white"/>
        <p:txBody>
          <a:bodyPr/>
          <a:lstStyle/>
          <a:p>
            <a:fld id="{C80CC62C-8EFA-458A-9FA2-1A4826F37840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767FCD7-BA9E-9C2E-E679-7D54F444D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59FC6FA-18D1-E3D1-C9AC-A501CBF6B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079286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6DDA1C4B-AAFF-D4D1-53A7-AAF8BC50DC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8896422" y="355873"/>
            <a:ext cx="2776756" cy="528506"/>
          </a:xfrm>
          <a:prstGeom prst="rect">
            <a:avLst/>
          </a:prstGeom>
        </p:spPr>
      </p:pic>
      <p:sp>
        <p:nvSpPr>
          <p:cNvPr id="23" name="Textfeld 22">
            <a:extLst>
              <a:ext uri="{FF2B5EF4-FFF2-40B4-BE49-F238E27FC236}">
                <a16:creationId xmlns:a16="http://schemas.microsoft.com/office/drawing/2014/main" id="{112429BD-29A9-467C-8F85-CFF77DC592C9}"/>
              </a:ext>
            </a:extLst>
          </p:cNvPr>
          <p:cNvSpPr txBox="1"/>
          <p:nvPr userDrawn="1"/>
        </p:nvSpPr>
        <p:spPr>
          <a:xfrm>
            <a:off x="1127125" y="386401"/>
            <a:ext cx="4824413" cy="702623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05000"/>
              </a:lnSpc>
            </a:pPr>
            <a:r>
              <a:rPr lang="de-CH" sz="1600" spc="2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Departement Bau und Mobilität</a:t>
            </a:r>
          </a:p>
          <a:p>
            <a:pPr>
              <a:lnSpc>
                <a:spcPct val="105000"/>
              </a:lnSpc>
            </a:pPr>
            <a:r>
              <a:rPr lang="de-CH" sz="1600" b="1" spc="10" baseline="0" dirty="0">
                <a:solidFill>
                  <a:schemeClr val="tx1"/>
                </a:solidFill>
                <a:latin typeface="Arial Narrow" panose="020B0606020202030204" pitchFamily="34" charset="0"/>
              </a:rPr>
              <a:t>Amt für Städtebau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4439914-D2CA-0DB5-3519-66A1ECAB32A6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9465289-5AC4-9DB6-6A81-5AFB8C8BC89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7125" y="5248059"/>
            <a:ext cx="9937750" cy="520916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defRPr lang="de-DE" sz="1600" kern="120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A6A42C7-FC90-52D9-3B47-41D034C9BBC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7125" y="1089025"/>
            <a:ext cx="9937750" cy="3974811"/>
          </a:xfrm>
        </p:spPr>
        <p:txBody>
          <a:bodyPr anchor="b" anchorCtr="0"/>
          <a:lstStyle>
            <a:lvl1pPr>
              <a:spcAft>
                <a:spcPts val="1800"/>
              </a:spcAft>
              <a:defRPr sz="1600"/>
            </a:lvl1pPr>
            <a:lvl2pPr>
              <a:lnSpc>
                <a:spcPct val="94000"/>
              </a:lnSpc>
              <a:spcBef>
                <a:spcPts val="0"/>
              </a:spcBef>
              <a:defRPr sz="5200"/>
            </a:lvl2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FD10C4A-4B4B-669A-20D4-BC4ED04D873C}"/>
              </a:ext>
            </a:extLst>
          </p:cNvPr>
          <p:cNvSpPr>
            <a:spLocks noGrp="1"/>
          </p:cNvSpPr>
          <p:nvPr>
            <p:ph type="dt" sz="half" idx="17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DC9410C-D050-4EBC-A50E-406601EC4222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1BB3CC7-F710-B332-AAFB-C05038A284FF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A373CDA-2C7F-C59B-DD30-3B7BDA70288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 bwMode="white"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647330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" userDrawn="1">
          <p15:clr>
            <a:srgbClr val="F26B43"/>
          </p15:clr>
        </p15:guide>
        <p15:guide id="3" pos="6970" userDrawn="1">
          <p15:clr>
            <a:srgbClr val="F26B43"/>
          </p15:clr>
        </p15:guide>
        <p15:guide id="5" orient="horz" pos="686" userDrawn="1">
          <p15:clr>
            <a:srgbClr val="F26B43"/>
          </p15:clr>
        </p15:guide>
        <p15:guide id="6" orient="horz" pos="3634" userDrawn="1">
          <p15:clr>
            <a:srgbClr val="F26B43"/>
          </p15:clr>
        </p15:guide>
        <p15:guide id="7" orient="horz" pos="527" userDrawn="1">
          <p15:clr>
            <a:srgbClr val="A4A3A4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and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BEA50C5-71A8-80C1-840A-C1B4200F95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7375" y="800100"/>
            <a:ext cx="11017250" cy="5581650"/>
          </a:xfrm>
        </p:spPr>
        <p:txBody>
          <a:bodyPr/>
          <a:lstStyle>
            <a:lvl1pPr>
              <a:spcAft>
                <a:spcPts val="3000"/>
              </a:spcAft>
              <a:defRPr/>
            </a:lvl1pPr>
            <a:lvl2pPr marL="360000" indent="-360000">
              <a:buFont typeface="+mj-lt"/>
              <a:buAutoNum type="arabicPeriod"/>
              <a:defRPr/>
            </a:lvl2pPr>
            <a:lvl4pPr marL="0" indent="0">
              <a:buNone/>
              <a:defRPr/>
            </a:lvl4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788A84A-9F06-E1F0-5772-0084846ED16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D3147CD-BF94-425B-BA5F-851F1AE1821F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BD1E8A-E2A5-7EA6-93AE-70DC919C171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99D166C-1B2B-24F1-4FE2-EFF06F553D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804782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5" pos="370" userDrawn="1">
          <p15:clr>
            <a:srgbClr val="F26B43"/>
          </p15:clr>
        </p15:guide>
        <p15:guide id="6" pos="7310" userDrawn="1">
          <p15:clr>
            <a:srgbClr val="F26B43"/>
          </p15:clr>
        </p15:guide>
        <p15:guide id="7" orient="horz" pos="4020" userDrawn="1">
          <p15:clr>
            <a:srgbClr val="F26B43"/>
          </p15:clr>
        </p15:guide>
        <p15:guide id="8" orient="horz" pos="504" userDrawn="1">
          <p15:clr>
            <a:srgbClr val="F26B43"/>
          </p15:clr>
        </p15:guide>
        <p15:guide id="9" orient="horz" pos="232" userDrawn="1">
          <p15:clr>
            <a:srgbClr val="A4A3A4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E637BBA-23B4-0157-1D7A-A175BD406E28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87375" y="800100"/>
            <a:ext cx="11017250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5C9BBD7-5861-0E36-5F4A-1F559989897D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1B95E3B6-2264-4397-9B0F-4E5B96E8FA85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DC364F5-A538-7E3C-D6CC-F4802B2C0CF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41D2794-0024-E5C4-8AA3-8E37A58F066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089198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Spalten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2">
            <a:extLst>
              <a:ext uri="{FF2B5EF4-FFF2-40B4-BE49-F238E27FC236}">
                <a16:creationId xmlns:a16="http://schemas.microsoft.com/office/drawing/2014/main" id="{51B0F780-D751-8A54-07C3-D0AEF59D04B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C22A91C-7792-84DC-FA22-F426A6A9EF3E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238174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822F51F-B92C-6877-F8D7-F2CC608F9549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C103EC68-DA22-4ADF-B7D5-FAE6D18F6A19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1C85877-4060-D11D-F143-6F30FA97C447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CD279B3-AD26-D075-C68C-F96E28654385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547408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1" userDrawn="1">
          <p15:clr>
            <a:srgbClr val="F26B43"/>
          </p15:clr>
        </p15:guide>
        <p15:guide id="2" pos="370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4" pos="3749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4020" userDrawn="1">
          <p15:clr>
            <a:srgbClr val="F26B43"/>
          </p15:clr>
        </p15:guide>
        <p15:guide id="7" orient="horz" pos="232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0A9A39-5ECF-61C7-0D82-C87B365DE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737900"/>
            <a:ext cx="11017250" cy="1620000"/>
          </a:xfrm>
        </p:spPr>
        <p:txBody>
          <a:bodyPr/>
          <a:lstStyle>
            <a:lvl1pPr>
              <a:defRPr sz="5200"/>
            </a:lvl1pPr>
          </a:lstStyle>
          <a:p>
            <a:r>
              <a:rPr lang="de-DE"/>
              <a:t>Titelmasterformat durch Klicken bearbeiten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D945FB9-8497-D1FE-80C0-1092C4964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D8AC03-1272-4D4B-B99E-0C07C09F76BC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AF7E809-B23D-C01D-74D2-89BE6C996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B4E323C-AB01-BED0-36DA-BAD64E798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017107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26B43"/>
          </p15:clr>
        </p15:guide>
        <p15:guide id="3" pos="731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bg>
      <p:bgPr>
        <a:solidFill>
          <a:srgbClr val="33668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2DBF7BC5-6294-4D97-B122-93C4B308C5E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127125" y="1089025"/>
            <a:ext cx="9937750" cy="3974811"/>
          </a:xfrm>
        </p:spPr>
        <p:txBody>
          <a:bodyPr anchor="b" anchorCtr="0"/>
          <a:lstStyle>
            <a:lvl1pPr>
              <a:spcBef>
                <a:spcPts val="0"/>
              </a:spcBef>
              <a:spcAft>
                <a:spcPts val="0"/>
              </a:spcAft>
              <a:defRPr sz="5200">
                <a:solidFill>
                  <a:srgbClr val="FFFFFF"/>
                </a:solidFill>
              </a:defRPr>
            </a:lvl1pPr>
            <a:lvl2pPr>
              <a:lnSpc>
                <a:spcPct val="94000"/>
              </a:lnSpc>
              <a:spcBef>
                <a:spcPts val="0"/>
              </a:spcBef>
              <a:defRPr sz="5200"/>
            </a:lvl2pPr>
          </a:lstStyle>
          <a:p>
            <a:pPr lvl="0"/>
            <a:r>
              <a:rPr lang="de-DE"/>
              <a:t>Formatvorlagen des Textmasters bearbeiten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C551506-BD6A-7AAC-2F4C-D2C674CABA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2" y="125878"/>
            <a:ext cx="1526796" cy="318782"/>
          </a:xfrm>
          <a:prstGeom prst="rect">
            <a:avLst/>
          </a:prstGeom>
        </p:spPr>
      </p:pic>
      <p:sp>
        <p:nvSpPr>
          <p:cNvPr id="10" name="Textplatzhalter 4">
            <a:extLst>
              <a:ext uri="{FF2B5EF4-FFF2-40B4-BE49-F238E27FC236}">
                <a16:creationId xmlns:a16="http://schemas.microsoft.com/office/drawing/2014/main" id="{0AF67023-9BC1-E878-0912-8D63AF75F19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127125" y="5248059"/>
            <a:ext cx="9937750" cy="520916"/>
          </a:xfrm>
        </p:spPr>
        <p:txBody>
          <a:bodyPr/>
          <a:lstStyle>
            <a:lvl1pPr>
              <a:lnSpc>
                <a:spcPct val="110000"/>
              </a:lnSpc>
              <a:defRPr lang="de-DE" sz="1600" kern="1200" smtClean="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C0276DE-087E-7BA8-E0DE-77CD4A2EDBBF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/>
          <a:p>
            <a:fld id="{7D2FAD1B-3ACA-4FB8-9AF5-3C33D5131E65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44C4F5F-E80F-172A-3907-0F0AD7F40BC3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FEB7C23-AB5F-D459-F569-FDD0C07285B0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935349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970" userDrawn="1">
          <p15:clr>
            <a:srgbClr val="F26B43"/>
          </p15:clr>
        </p15:guide>
        <p15:guide id="2" pos="710" userDrawn="1">
          <p15:clr>
            <a:srgbClr val="F26B43"/>
          </p15:clr>
        </p15:guide>
        <p15:guide id="3" orient="horz" pos="686" userDrawn="1">
          <p15:clr>
            <a:srgbClr val="F26B43"/>
          </p15:clr>
        </p15:guide>
        <p15:guide id="4" orient="horz" pos="3634" userDrawn="1">
          <p15:clr>
            <a:srgbClr val="F26B43"/>
          </p15:clr>
        </p15:guide>
        <p15:guide id="5" orient="horz" pos="232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A20493DF-7124-FC1D-86A4-D08A5E7F7E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584200"/>
            <a:ext cx="6096000" cy="6190457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92875C78-F7BD-9ACC-DB95-E3AB65E77C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87375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C3B2B97-7CDA-986E-13CD-F7D305FD115A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E55D7D77-FBC8-4BD0-A222-0AF9D7AE3316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607246A-EE10-0A5D-30FD-70FC30E5388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5FC7E48-EFE0-D149-643A-BBF64AD54187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271591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70" userDrawn="1">
          <p15:clr>
            <a:srgbClr val="F26B43"/>
          </p15:clr>
        </p15:guide>
        <p15:guide id="3" pos="3840" userDrawn="1">
          <p15:clr>
            <a:srgbClr val="A4A3A4"/>
          </p15:clr>
        </p15:guide>
        <p15:guide id="4" orient="horz" pos="402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  <p15:guide id="7" orient="horz" pos="368" userDrawn="1">
          <p15:clr>
            <a:srgbClr val="A4A3A4"/>
          </p15:clr>
        </p15:guide>
        <p15:guide id="8" pos="3749" userDrawn="1">
          <p15:clr>
            <a:srgbClr val="F26B43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10">
            <a:extLst>
              <a:ext uri="{FF2B5EF4-FFF2-40B4-BE49-F238E27FC236}">
                <a16:creationId xmlns:a16="http://schemas.microsoft.com/office/drawing/2014/main" id="{A20493DF-7124-FC1D-86A4-D08A5E7F7E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84201"/>
            <a:ext cx="6096000" cy="6190350"/>
          </a:xfrm>
          <a:solidFill>
            <a:srgbClr val="D7D7D7"/>
          </a:solidFill>
        </p:spPr>
        <p:txBody>
          <a:bodyPr lIns="360000" tIns="360000" rIns="360000" bIns="360000"/>
          <a:lstStyle>
            <a:lvl1pPr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09669A41-2FA5-7EBA-F709-FBDECD58CFD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0462" y="800100"/>
            <a:ext cx="5364163" cy="5581650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8ADB7B7-4BC3-24D6-9019-709FA28F0B9C}"/>
              </a:ext>
            </a:extLst>
          </p:cNvPr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fld id="{FD9B2BA3-B9C8-436C-93F6-FA96273FF282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C414F68-F147-DDCD-AB89-711D612A49C1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CH" dirty="0"/>
              <a:t>Titel Kurzversion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B97D52-7528-D119-74E2-19E940B548AF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585083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1" userDrawn="1">
          <p15:clr>
            <a:srgbClr val="F26B43"/>
          </p15:clr>
        </p15:guide>
        <p15:guide id="2" pos="3840" userDrawn="1">
          <p15:clr>
            <a:srgbClr val="A4A3A4"/>
          </p15:clr>
        </p15:guide>
        <p15:guide id="3" pos="7310" userDrawn="1">
          <p15:clr>
            <a:srgbClr val="F26B43"/>
          </p15:clr>
        </p15:guide>
        <p15:guide id="4" orient="horz" pos="4020" userDrawn="1">
          <p15:clr>
            <a:srgbClr val="F26B43"/>
          </p15:clr>
        </p15:guide>
        <p15:guide id="5" orient="horz" pos="504" userDrawn="1">
          <p15:clr>
            <a:srgbClr val="F26B43"/>
          </p15:clr>
        </p15:guide>
        <p15:guide id="6" orient="horz" pos="232" userDrawn="1">
          <p15:clr>
            <a:srgbClr val="A4A3A4"/>
          </p15:clr>
        </p15:guide>
        <p15:guide id="7" orient="horz" pos="368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FFCC4F-C1BB-7EFC-AC86-F5FB7C2823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7375" y="1160100"/>
            <a:ext cx="11017250" cy="522165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de-CH" dirty="0"/>
              <a:t>Mastertextformat bearbeiten</a:t>
            </a:r>
          </a:p>
          <a:p>
            <a:pPr lvl="1"/>
            <a:r>
              <a:rPr lang="de-CH" dirty="0"/>
              <a:t>Zweite Ebene</a:t>
            </a:r>
          </a:p>
          <a:p>
            <a:pPr lvl="2"/>
            <a:r>
              <a:rPr lang="de-CH" dirty="0"/>
              <a:t>Dritte Ebene</a:t>
            </a:r>
          </a:p>
          <a:p>
            <a:pPr lvl="3"/>
            <a:r>
              <a:rPr lang="de-CH" dirty="0"/>
              <a:t>Vierte Ebene</a:t>
            </a:r>
          </a:p>
          <a:p>
            <a:pPr lvl="4"/>
            <a:r>
              <a:rPr lang="de-CH" dirty="0"/>
              <a:t>Fünfte Ebene</a:t>
            </a:r>
          </a:p>
          <a:p>
            <a:pPr lvl="5"/>
            <a:r>
              <a:rPr lang="de-CH" dirty="0"/>
              <a:t>Sechste Ebene</a:t>
            </a:r>
          </a:p>
          <a:p>
            <a:pPr lvl="6"/>
            <a:r>
              <a:rPr lang="de-CH" dirty="0"/>
              <a:t>Siebte Ebene</a:t>
            </a:r>
          </a:p>
          <a:p>
            <a:pPr lvl="7"/>
            <a:r>
              <a:rPr lang="de-CH" dirty="0"/>
              <a:t>Achte Ebene</a:t>
            </a:r>
          </a:p>
          <a:p>
            <a:pPr lvl="8"/>
            <a:r>
              <a:rPr lang="de-CH" dirty="0"/>
              <a:t>Neunte Ebene</a:t>
            </a:r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A0F3F98E-3AE5-051A-957E-EA5CE5FC0C43}"/>
              </a:ext>
            </a:extLst>
          </p:cNvPr>
          <p:cNvPicPr>
            <a:picLocks noChangeAspect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39402" y="125878"/>
            <a:ext cx="1526796" cy="318782"/>
          </a:xfrm>
          <a:prstGeom prst="rect">
            <a:avLst/>
          </a:prstGeom>
        </p:spPr>
      </p:pic>
      <p:sp>
        <p:nvSpPr>
          <p:cNvPr id="13" name="Rechteck 12">
            <a:extLst>
              <a:ext uri="{FF2B5EF4-FFF2-40B4-BE49-F238E27FC236}">
                <a16:creationId xmlns:a16="http://schemas.microsoft.com/office/drawing/2014/main" id="{C180A792-3ACA-90D0-B0B8-5934FD372E50}"/>
              </a:ext>
            </a:extLst>
          </p:cNvPr>
          <p:cNvSpPr/>
          <p:nvPr userDrawn="1"/>
        </p:nvSpPr>
        <p:spPr bwMode="black">
          <a:xfrm>
            <a:off x="0" y="6774656"/>
            <a:ext cx="12191999" cy="83344"/>
          </a:xfrm>
          <a:prstGeom prst="rect">
            <a:avLst/>
          </a:prstGeom>
          <a:solidFill>
            <a:srgbClr val="C8321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08064DD-DBA2-0A85-AD2F-A4DFB1D03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375" y="800100"/>
            <a:ext cx="11017250" cy="3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CH" dirty="0"/>
              <a:t>Mastertitelformat bearbeiten</a:t>
            </a:r>
          </a:p>
        </p:txBody>
      </p:sp>
      <p:sp>
        <p:nvSpPr>
          <p:cNvPr id="11" name="Datumsplatzhalter 10">
            <a:extLst>
              <a:ext uri="{FF2B5EF4-FFF2-40B4-BE49-F238E27FC236}">
                <a16:creationId xmlns:a16="http://schemas.microsoft.com/office/drawing/2014/main" id="{895C038F-7E94-F26A-C58B-ACC1745415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9808" y="252000"/>
            <a:ext cx="792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fld id="{7CF34832-8F2D-46ED-8506-C0D3A68ECBFF}" type="datetime1">
              <a:rPr lang="de-CH" smtClean="0"/>
              <a:t>13.03.2025</a:t>
            </a:fld>
            <a:endParaRPr lang="de-CH" dirty="0"/>
          </a:p>
        </p:txBody>
      </p:sp>
      <p:sp>
        <p:nvSpPr>
          <p:cNvPr id="12" name="Fußzeilenplatzhalter 11">
            <a:extLst>
              <a:ext uri="{FF2B5EF4-FFF2-40B4-BE49-F238E27FC236}">
                <a16:creationId xmlns:a16="http://schemas.microsoft.com/office/drawing/2014/main" id="{28A041D3-E4A3-F17A-5A40-020AF5E261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5617" y="252000"/>
            <a:ext cx="8640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Titel Kurzversion</a:t>
            </a:r>
          </a:p>
        </p:txBody>
      </p:sp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id="{A86B9296-0117-5CBE-EA5B-C8CFDD0FBC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252000"/>
            <a:ext cx="576000" cy="18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r>
              <a:rPr lang="de-CH" dirty="0"/>
              <a:t>Folie </a:t>
            </a:r>
            <a:fld id="{3DD909AA-5D61-40D8-BBC0-A23D74A55ED9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99191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1" r:id="rId2"/>
    <p:sldLayoutId id="2147483670" r:id="rId3"/>
    <p:sldLayoutId id="2147483662" r:id="rId4"/>
    <p:sldLayoutId id="2147483669" r:id="rId5"/>
    <p:sldLayoutId id="2147483682" r:id="rId6"/>
    <p:sldLayoutId id="2147483671" r:id="rId7"/>
    <p:sldLayoutId id="2147483674" r:id="rId8"/>
    <p:sldLayoutId id="2147483675" r:id="rId9"/>
    <p:sldLayoutId id="2147483678" r:id="rId10"/>
    <p:sldLayoutId id="2147483680" r:id="rId11"/>
    <p:sldLayoutId id="2147483679" r:id="rId12"/>
    <p:sldLayoutId id="2147483676" r:id="rId13"/>
    <p:sldLayoutId id="2147483677" r:id="rId14"/>
    <p:sldLayoutId id="2147483681" r:id="rId15"/>
    <p:sldLayoutId id="2147483683" r:id="rId16"/>
    <p:sldLayoutId id="2147483667" r:id="rId17"/>
    <p:sldLayoutId id="2147483673" r:id="rId18"/>
    <p:sldLayoutId id="2147483672" r:id="rId19"/>
  </p:sldLayoutIdLst>
  <p:hf hdr="0"/>
  <p:txStyles>
    <p:titleStyle>
      <a:lvl1pPr algn="l" defTabSz="914400" rtl="0" eaLnBrk="1" latinLnBrk="0" hangingPunct="1">
        <a:lnSpc>
          <a:spcPct val="96000"/>
        </a:lnSpc>
        <a:spcBef>
          <a:spcPct val="0"/>
        </a:spcBef>
        <a:buNone/>
        <a:defRPr sz="23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0" indent="0" algn="l" defTabSz="914400" rtl="0" eaLnBrk="1" latinLnBrk="0" hangingPunct="1">
        <a:lnSpc>
          <a:spcPct val="96000"/>
        </a:lnSpc>
        <a:spcBef>
          <a:spcPts val="276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36000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Char char="‒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360000" algn="l" defTabSz="914400" rtl="0" eaLnBrk="1" latinLnBrk="0" hangingPunct="1">
        <a:lnSpc>
          <a:spcPct val="96000"/>
        </a:lnSpc>
        <a:spcBef>
          <a:spcPts val="0"/>
        </a:spcBef>
        <a:buFont typeface="+mj-lt"/>
        <a:buAutoNum type="arabicPeriod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36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72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1800000" indent="0" algn="l" defTabSz="914400" rtl="0" eaLnBrk="1" latinLnBrk="0" hangingPunct="1">
        <a:lnSpc>
          <a:spcPct val="96000"/>
        </a:lnSpc>
        <a:spcBef>
          <a:spcPts val="0"/>
        </a:spcBef>
        <a:buFont typeface="Arial" panose="020B0604020202020204" pitchFamily="34" charset="0"/>
        <a:buNone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E240B58C-6660-498B-A794-DEDC2C8ABD9E}"/>
              </a:ext>
            </a:extLst>
          </p:cNvPr>
          <p:cNvCxnSpPr>
            <a:cxnSpLocks/>
          </p:cNvCxnSpPr>
          <p:nvPr/>
        </p:nvCxnSpPr>
        <p:spPr bwMode="gray">
          <a:xfrm>
            <a:off x="2736000" y="3228059"/>
            <a:ext cx="0" cy="486691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8F41BE-CAAE-7B48-2855-43E907B6EA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Organigramm</a:t>
            </a:r>
          </a:p>
          <a:p>
            <a:pPr lvl="1"/>
            <a:r>
              <a:rPr lang="de-CH" dirty="0"/>
              <a:t>Amt für Städtebau Winterthur</a:t>
            </a:r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EDADC309-0EF2-288B-09E3-22A5784B0BAF}"/>
              </a:ext>
            </a:extLst>
          </p:cNvPr>
          <p:cNvGrpSpPr/>
          <p:nvPr/>
        </p:nvGrpSpPr>
        <p:grpSpPr>
          <a:xfrm>
            <a:off x="282000" y="1665515"/>
            <a:ext cx="11628000" cy="3902545"/>
            <a:chOff x="282000" y="1665515"/>
            <a:chExt cx="11628000" cy="3902545"/>
          </a:xfrm>
        </p:grpSpPr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C456ADDD-33DA-BF50-806C-482EFC31782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7343" y="2155274"/>
              <a:ext cx="0" cy="1078563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72597676-18A2-53D0-7A3B-9AB01DCD64EF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4979524" y="2753615"/>
              <a:ext cx="223295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7A73F81B-1C5C-78E1-CD77-C9AA1E9CBCE8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2736000" y="3233837"/>
              <a:ext cx="5034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31816F57-D270-ECD6-F9AB-439BE5F8FC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056000" y="417591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AA7AFD21-2E03-E43F-8E43-AA1E25C7F49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2736000" y="418211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05E1CA96-756C-EA7B-8FD5-43666964C260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416000" y="418105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9A67B21B-7196-9630-E3FF-4DB47BD1CA56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1A8F38F6-47CE-4755-4B0E-8A86A54B4A3E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2373B2B2-CF31-6FB8-3AAA-07CD542B681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45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BC5F6106-9F32-616A-9A08-2245DC81ABA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113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E1BED287-8270-9A6D-CD64-14E9332C96E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0000" y="323383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>
              <a:extLst>
                <a:ext uri="{FF2B5EF4-FFF2-40B4-BE49-F238E27FC236}">
                  <a16:creationId xmlns:a16="http://schemas.microsoft.com/office/drawing/2014/main" id="{8484F78B-873C-6C44-8D2B-2991B07E3934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6096000" y="4182060"/>
              <a:ext cx="5040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0094BA5E-F7FA-BE63-1A5A-92FC82736FC7}"/>
                </a:ext>
              </a:extLst>
            </p:cNvPr>
            <p:cNvSpPr txBox="1"/>
            <p:nvPr/>
          </p:nvSpPr>
          <p:spPr bwMode="gray">
            <a:xfrm>
              <a:off x="3648000" y="1665515"/>
              <a:ext cx="4896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Stadtbaumeister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Jens Andersen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95819B3B-F6F7-5F4A-A759-254C9732CBF9}"/>
                </a:ext>
              </a:extLst>
            </p:cNvPr>
            <p:cNvSpPr txBox="1"/>
            <p:nvPr/>
          </p:nvSpPr>
          <p:spPr bwMode="gray">
            <a:xfrm>
              <a:off x="3648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Assistenz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Jacqueline Schneider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511FDBE-4800-F009-0FBD-803D9F64E1AB}"/>
                </a:ext>
              </a:extLst>
            </p:cNvPr>
            <p:cNvSpPr txBox="1"/>
            <p:nvPr/>
          </p:nvSpPr>
          <p:spPr bwMode="gray">
            <a:xfrm>
              <a:off x="6996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Sekretariat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Victoria Fraga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2CC53DCC-63A1-0E28-6FD1-37026E4CD1B2}"/>
                </a:ext>
              </a:extLst>
            </p:cNvPr>
            <p:cNvSpPr txBox="1"/>
            <p:nvPr/>
          </p:nvSpPr>
          <p:spPr bwMode="gray">
            <a:xfrm>
              <a:off x="5322000" y="3408059"/>
              <a:ext cx="658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Hochbau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Roman Wälti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95E70D5D-5229-BD08-631B-034FB0E00A76}"/>
                </a:ext>
              </a:extLst>
            </p:cNvPr>
            <p:cNvSpPr txBox="1"/>
            <p:nvPr/>
          </p:nvSpPr>
          <p:spPr bwMode="gray">
            <a:xfrm>
              <a:off x="532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Philipp Mohr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1529A043-068D-4C8A-F46F-2C7DE4873DD2}"/>
                </a:ext>
              </a:extLst>
            </p:cNvPr>
            <p:cNvSpPr txBox="1"/>
            <p:nvPr/>
          </p:nvSpPr>
          <p:spPr bwMode="gray">
            <a:xfrm>
              <a:off x="700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1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Roman Wälti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847B45DB-596B-7BE7-4565-8FDFB73B58A1}"/>
                </a:ext>
              </a:extLst>
            </p:cNvPr>
            <p:cNvSpPr txBox="1"/>
            <p:nvPr/>
          </p:nvSpPr>
          <p:spPr bwMode="gray">
            <a:xfrm>
              <a:off x="868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2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Thomas Lock</a:t>
              </a: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364A0952-AD53-97CA-34C1-3E0489A87C3B}"/>
                </a:ext>
              </a:extLst>
            </p:cNvPr>
            <p:cNvSpPr txBox="1"/>
            <p:nvPr/>
          </p:nvSpPr>
          <p:spPr bwMode="gray">
            <a:xfrm>
              <a:off x="103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3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Rolf Froese</a:t>
              </a: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533A2FDD-0103-D500-4C73-E0F0C9FD81D3}"/>
                </a:ext>
              </a:extLst>
            </p:cNvPr>
            <p:cNvSpPr txBox="1"/>
            <p:nvPr/>
          </p:nvSpPr>
          <p:spPr bwMode="gray">
            <a:xfrm>
              <a:off x="364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Denkmalpflege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Konstanze Domhardt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FF272CB3-0206-83AA-CC4A-4856F63F7BFC}"/>
                </a:ext>
              </a:extLst>
            </p:cNvPr>
            <p:cNvSpPr txBox="1"/>
            <p:nvPr/>
          </p:nvSpPr>
          <p:spPr bwMode="gray">
            <a:xfrm>
              <a:off x="19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Stadtraum und Architektur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Oliver Strässle, </a:t>
              </a:r>
              <a:br>
                <a:rPr lang="de-CH" sz="800" noProof="1">
                  <a:solidFill>
                    <a:srgbClr val="7F7F7F"/>
                  </a:solidFill>
                  <a:latin typeface="+mj-lt"/>
                </a:rPr>
              </a:b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Sander Kool</a:t>
              </a: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DA4E9AA-46DD-50CF-452E-06F98E98C212}"/>
                </a:ext>
              </a:extLst>
            </p:cNvPr>
            <p:cNvSpPr txBox="1"/>
            <p:nvPr/>
          </p:nvSpPr>
          <p:spPr bwMode="gray">
            <a:xfrm>
              <a:off x="282000" y="4344058"/>
              <a:ext cx="1548000" cy="122400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Raumentwicklung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Peter Baki</a:t>
              </a:r>
            </a:p>
          </p:txBody>
        </p: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D9CCD32E-4966-4B78-B316-336F5D2AA4FD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1056000" y="4182060"/>
              <a:ext cx="3359999" cy="1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0A5FB175-5143-4609-9D3F-407924D28373}"/>
                </a:ext>
              </a:extLst>
            </p:cNvPr>
            <p:cNvSpPr txBox="1"/>
            <p:nvPr/>
          </p:nvSpPr>
          <p:spPr bwMode="gray">
            <a:xfrm>
              <a:off x="282700" y="3411900"/>
              <a:ext cx="49073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Stadtplanung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Martin Jakl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061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Gerader Verbinder 29">
            <a:extLst>
              <a:ext uri="{FF2B5EF4-FFF2-40B4-BE49-F238E27FC236}">
                <a16:creationId xmlns:a16="http://schemas.microsoft.com/office/drawing/2014/main" id="{E240B58C-6660-498B-A794-DEDC2C8ABD9E}"/>
              </a:ext>
            </a:extLst>
          </p:cNvPr>
          <p:cNvCxnSpPr>
            <a:cxnSpLocks/>
          </p:cNvCxnSpPr>
          <p:nvPr/>
        </p:nvCxnSpPr>
        <p:spPr bwMode="gray">
          <a:xfrm>
            <a:off x="2736000" y="3228059"/>
            <a:ext cx="0" cy="486691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78F41BE-CAAE-7B48-2855-43E907B6EA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Organigramm</a:t>
            </a:r>
          </a:p>
          <a:p>
            <a:pPr lvl="1"/>
            <a:r>
              <a:rPr lang="de-CH" dirty="0"/>
              <a:t>Amt für Städtebau Winterthur ab Februar 2025</a:t>
            </a:r>
          </a:p>
        </p:txBody>
      </p: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EDADC309-0EF2-288B-09E3-22A5784B0BAF}"/>
              </a:ext>
            </a:extLst>
          </p:cNvPr>
          <p:cNvGrpSpPr/>
          <p:nvPr/>
        </p:nvGrpSpPr>
        <p:grpSpPr>
          <a:xfrm>
            <a:off x="282000" y="1665515"/>
            <a:ext cx="11628000" cy="3902545"/>
            <a:chOff x="282000" y="1665515"/>
            <a:chExt cx="11628000" cy="3902545"/>
          </a:xfrm>
        </p:grpSpPr>
        <p:cxnSp>
          <p:nvCxnSpPr>
            <p:cNvPr id="49" name="Gerader Verbinder 48">
              <a:extLst>
                <a:ext uri="{FF2B5EF4-FFF2-40B4-BE49-F238E27FC236}">
                  <a16:creationId xmlns:a16="http://schemas.microsoft.com/office/drawing/2014/main" id="{C456ADDD-33DA-BF50-806C-482EFC31782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7343" y="2155274"/>
              <a:ext cx="0" cy="1078563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r Verbinder 51">
              <a:extLst>
                <a:ext uri="{FF2B5EF4-FFF2-40B4-BE49-F238E27FC236}">
                  <a16:creationId xmlns:a16="http://schemas.microsoft.com/office/drawing/2014/main" id="{72597676-18A2-53D0-7A3B-9AB01DCD64EF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4979524" y="2753615"/>
              <a:ext cx="2232952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7A73F81B-1C5C-78E1-CD77-C9AA1E9CBCE8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2736000" y="3233837"/>
              <a:ext cx="5034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31816F57-D270-ECD6-F9AB-439BE5F8FC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056000" y="417591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AA7AFD21-2E03-E43F-8E43-AA1E25C7F49A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2736000" y="418211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05E1CA96-756C-EA7B-8FD5-43666964C260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416000" y="4181058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9A67B21B-7196-9630-E3FF-4DB47BD1CA56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609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1A8F38F6-47CE-4755-4B0E-8A86A54B4A3E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>
              <a:extLst>
                <a:ext uri="{FF2B5EF4-FFF2-40B4-BE49-F238E27FC236}">
                  <a16:creationId xmlns:a16="http://schemas.microsoft.com/office/drawing/2014/main" id="{2373B2B2-CF31-6FB8-3AAA-07CD542B681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945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BC5F6106-9F32-616A-9A08-2245DC81ABA7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11136000" y="4182060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E1BED287-8270-9A6D-CD64-14E9332C96ED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7770000" y="3233837"/>
              <a:ext cx="0" cy="36000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>
              <a:extLst>
                <a:ext uri="{FF2B5EF4-FFF2-40B4-BE49-F238E27FC236}">
                  <a16:creationId xmlns:a16="http://schemas.microsoft.com/office/drawing/2014/main" id="{8484F78B-873C-6C44-8D2B-2991B07E3934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6096000" y="4182060"/>
              <a:ext cx="5040000" cy="0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feld 6">
              <a:extLst>
                <a:ext uri="{FF2B5EF4-FFF2-40B4-BE49-F238E27FC236}">
                  <a16:creationId xmlns:a16="http://schemas.microsoft.com/office/drawing/2014/main" id="{0094BA5E-F7FA-BE63-1A5A-92FC82736FC7}"/>
                </a:ext>
              </a:extLst>
            </p:cNvPr>
            <p:cNvSpPr txBox="1"/>
            <p:nvPr/>
          </p:nvSpPr>
          <p:spPr bwMode="gray">
            <a:xfrm>
              <a:off x="3648000" y="1665515"/>
              <a:ext cx="4896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Stadtbaumeister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Jens Andersen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95819B3B-F6F7-5F4A-A759-254C9732CBF9}"/>
                </a:ext>
              </a:extLst>
            </p:cNvPr>
            <p:cNvSpPr txBox="1"/>
            <p:nvPr/>
          </p:nvSpPr>
          <p:spPr bwMode="gray">
            <a:xfrm>
              <a:off x="3648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Assistenz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Jacqueline Schneider</a:t>
              </a: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8511FDBE-4800-F009-0FBD-803D9F64E1AB}"/>
                </a:ext>
              </a:extLst>
            </p:cNvPr>
            <p:cNvSpPr txBox="1"/>
            <p:nvPr/>
          </p:nvSpPr>
          <p:spPr bwMode="gray">
            <a:xfrm>
              <a:off x="6996000" y="2447615"/>
              <a:ext cx="154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Sekretariat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Victoria Fraga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2CC53DCC-63A1-0E28-6FD1-37026E4CD1B2}"/>
                </a:ext>
              </a:extLst>
            </p:cNvPr>
            <p:cNvSpPr txBox="1"/>
            <p:nvPr/>
          </p:nvSpPr>
          <p:spPr bwMode="gray">
            <a:xfrm>
              <a:off x="5322000" y="3408059"/>
              <a:ext cx="65880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Hochbau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Andrea Wolfer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95E70D5D-5229-BD08-631B-034FB0E00A76}"/>
                </a:ext>
              </a:extLst>
            </p:cNvPr>
            <p:cNvSpPr txBox="1"/>
            <p:nvPr/>
          </p:nvSpPr>
          <p:spPr bwMode="gray">
            <a:xfrm>
              <a:off x="532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Philipp Mohr</a:t>
              </a:r>
            </a:p>
          </p:txBody>
        </p: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1529A043-068D-4C8A-F46F-2C7DE4873DD2}"/>
                </a:ext>
              </a:extLst>
            </p:cNvPr>
            <p:cNvSpPr txBox="1"/>
            <p:nvPr/>
          </p:nvSpPr>
          <p:spPr bwMode="gray">
            <a:xfrm>
              <a:off x="700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1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Roman Wälti</a:t>
              </a:r>
            </a:p>
          </p:txBody>
        </p: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847B45DB-596B-7BE7-4565-8FDFB73B58A1}"/>
                </a:ext>
              </a:extLst>
            </p:cNvPr>
            <p:cNvSpPr txBox="1"/>
            <p:nvPr/>
          </p:nvSpPr>
          <p:spPr bwMode="gray">
            <a:xfrm>
              <a:off x="868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2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Thomas Lock</a:t>
              </a:r>
            </a:p>
          </p:txBody>
        </p: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364A0952-AD53-97CA-34C1-3E0489A87C3B}"/>
                </a:ext>
              </a:extLst>
            </p:cNvPr>
            <p:cNvSpPr txBox="1"/>
            <p:nvPr/>
          </p:nvSpPr>
          <p:spPr bwMode="gray">
            <a:xfrm>
              <a:off x="103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Projektmanagement 3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Rolf Froese</a:t>
              </a:r>
            </a:p>
          </p:txBody>
        </p: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533A2FDD-0103-D500-4C73-E0F0C9FD81D3}"/>
                </a:ext>
              </a:extLst>
            </p:cNvPr>
            <p:cNvSpPr txBox="1"/>
            <p:nvPr/>
          </p:nvSpPr>
          <p:spPr bwMode="gray">
            <a:xfrm>
              <a:off x="364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Denkmalpflege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Konstanze Domhardt</a:t>
              </a:r>
            </a:p>
          </p:txBody>
        </p:sp>
        <p:sp>
          <p:nvSpPr>
            <p:cNvPr id="40" name="Textfeld 39">
              <a:extLst>
                <a:ext uri="{FF2B5EF4-FFF2-40B4-BE49-F238E27FC236}">
                  <a16:creationId xmlns:a16="http://schemas.microsoft.com/office/drawing/2014/main" id="{FF272CB3-0206-83AA-CC4A-4856F63F7BFC}"/>
                </a:ext>
              </a:extLst>
            </p:cNvPr>
            <p:cNvSpPr txBox="1"/>
            <p:nvPr/>
          </p:nvSpPr>
          <p:spPr bwMode="gray">
            <a:xfrm>
              <a:off x="1962000" y="4344060"/>
              <a:ext cx="1548000" cy="1224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Stadtraum und Architektur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Oliver Strässle, </a:t>
              </a:r>
              <a:br>
                <a:rPr lang="de-CH" sz="800" noProof="1">
                  <a:solidFill>
                    <a:srgbClr val="7F7F7F"/>
                  </a:solidFill>
                  <a:latin typeface="+mj-lt"/>
                </a:rPr>
              </a:b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Vakant</a:t>
              </a:r>
            </a:p>
          </p:txBody>
        </p:sp>
        <p:sp>
          <p:nvSpPr>
            <p:cNvPr id="42" name="Textfeld 41">
              <a:extLst>
                <a:ext uri="{FF2B5EF4-FFF2-40B4-BE49-F238E27FC236}">
                  <a16:creationId xmlns:a16="http://schemas.microsoft.com/office/drawing/2014/main" id="{FDA4E9AA-46DD-50CF-452E-06F98E98C212}"/>
                </a:ext>
              </a:extLst>
            </p:cNvPr>
            <p:cNvSpPr txBox="1"/>
            <p:nvPr/>
          </p:nvSpPr>
          <p:spPr bwMode="gray">
            <a:xfrm>
              <a:off x="282000" y="4344058"/>
              <a:ext cx="1548000" cy="1224001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Raumentwicklung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Peter Baki</a:t>
              </a:r>
            </a:p>
          </p:txBody>
        </p:sp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D9CCD32E-4966-4B78-B316-336F5D2AA4FD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1056000" y="4182060"/>
              <a:ext cx="3359999" cy="1"/>
            </a:xfrm>
            <a:prstGeom prst="line">
              <a:avLst/>
            </a:prstGeom>
            <a:ln w="1270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0A5FB175-5143-4609-9D3F-407924D28373}"/>
                </a:ext>
              </a:extLst>
            </p:cNvPr>
            <p:cNvSpPr txBox="1"/>
            <p:nvPr/>
          </p:nvSpPr>
          <p:spPr bwMode="gray">
            <a:xfrm>
              <a:off x="282700" y="3411900"/>
              <a:ext cx="4907300" cy="612000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000000"/>
              </a:solidFill>
            </a:ln>
          </p:spPr>
          <p:txBody>
            <a:bodyPr wrap="square" lIns="90000" tIns="90000" rIns="90000" bIns="0" rtlCol="0" anchor="t" anchorCtr="0">
              <a:noAutofit/>
            </a:bodyPr>
            <a:lstStyle/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000000"/>
                  </a:solidFill>
                  <a:latin typeface="+mj-lt"/>
                </a:rPr>
                <a:t>Stadtplanung</a:t>
              </a:r>
            </a:p>
            <a:p>
              <a:pPr>
                <a:lnSpc>
                  <a:spcPct val="110000"/>
                </a:lnSpc>
              </a:pPr>
              <a:r>
                <a:rPr lang="de-CH" sz="800" noProof="1">
                  <a:solidFill>
                    <a:srgbClr val="7F7F7F"/>
                  </a:solidFill>
                  <a:latin typeface="+mj-lt"/>
                </a:rPr>
                <a:t>Martin Jakl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4987263"/>
      </p:ext>
    </p:extLst>
  </p:cSld>
  <p:clrMapOvr>
    <a:masterClrMapping/>
  </p:clrMapOvr>
</p:sld>
</file>

<file path=ppt/theme/theme1.xml><?xml version="1.0" encoding="utf-8"?>
<a:theme xmlns:a="http://schemas.openxmlformats.org/drawingml/2006/main" name="AfSW">
  <a:themeElements>
    <a:clrScheme name="AfSW">
      <a:dk1>
        <a:srgbClr val="000000"/>
      </a:dk1>
      <a:lt1>
        <a:srgbClr val="FFFFFF"/>
      </a:lt1>
      <a:dk2>
        <a:srgbClr val="B4007D"/>
      </a:dk2>
      <a:lt2>
        <a:srgbClr val="FFF000"/>
      </a:lt2>
      <a:accent1>
        <a:srgbClr val="C83214"/>
      </a:accent1>
      <a:accent2>
        <a:srgbClr val="641464"/>
      </a:accent2>
      <a:accent3>
        <a:srgbClr val="0087C8"/>
      </a:accent3>
      <a:accent4>
        <a:srgbClr val="1E3C7D"/>
      </a:accent4>
      <a:accent5>
        <a:srgbClr val="B9C832"/>
      </a:accent5>
      <a:accent6>
        <a:srgbClr val="73963C"/>
      </a:accent6>
      <a:hlink>
        <a:srgbClr val="005FA0"/>
      </a:hlink>
      <a:folHlink>
        <a:srgbClr val="641464"/>
      </a:folHlink>
    </a:clrScheme>
    <a:fontScheme name="AfSW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6350">
          <a:solidFill>
            <a:srgbClr val="000000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0000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6350">
          <a:solidFill>
            <a:srgbClr val="000000"/>
          </a:solidFill>
        </a:ln>
      </a:spPr>
      <a:bodyPr wrap="square" lIns="198000" tIns="144000" rIns="198000" bIns="144000" rtlCol="0">
        <a:spAutoFit/>
      </a:bodyPr>
      <a:lstStyle>
        <a:defPPr algn="l">
          <a:defRPr sz="1300" dirty="0">
            <a:solidFill>
              <a:srgbClr val="000000"/>
            </a:solidFill>
            <a:latin typeface="+mj-lt"/>
          </a:defRPr>
        </a:defPPr>
      </a:lstStyle>
    </a:txDef>
  </a:objectDefaults>
  <a:extraClrSchemeLst>
    <a:extraClrScheme>
      <a:clrScheme name="AfSW">
        <a:dk1>
          <a:srgbClr val="000000"/>
        </a:dk1>
        <a:lt1>
          <a:srgbClr val="FFFFFF"/>
        </a:lt1>
        <a:dk2>
          <a:srgbClr val="B4007D"/>
        </a:dk2>
        <a:lt2>
          <a:srgbClr val="FFF000"/>
        </a:lt2>
        <a:accent1>
          <a:srgbClr val="C83214"/>
        </a:accent1>
        <a:accent2>
          <a:srgbClr val="641464"/>
        </a:accent2>
        <a:accent3>
          <a:srgbClr val="0087C8"/>
        </a:accent3>
        <a:accent4>
          <a:srgbClr val="1E3C7D"/>
        </a:accent4>
        <a:accent5>
          <a:srgbClr val="B9C832"/>
        </a:accent5>
        <a:accent6>
          <a:srgbClr val="73963C"/>
        </a:accent6>
        <a:hlink>
          <a:srgbClr val="005FA0"/>
        </a:hlink>
        <a:folHlink>
          <a:srgbClr val="64146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custClrLst>
    <a:custClr name="AfSW">
      <a:srgbClr val="870F00"/>
    </a:custClr>
    <a:custClr name="AfSW">
      <a:srgbClr val="A50A0A"/>
    </a:custClr>
    <a:custClr name="AfSW">
      <a:srgbClr val="C83214"/>
    </a:custClr>
    <a:custClr name="AfSW">
      <a:srgbClr val="B4007D"/>
    </a:custClr>
    <a:custClr name="AfSW">
      <a:srgbClr val="91006E"/>
    </a:custClr>
    <a:custClr name="AfSW">
      <a:srgbClr val="641464"/>
    </a:custClr>
    <a:custClr name="Schwarz">
      <a:srgbClr val="000000"/>
    </a:custClr>
    <a:custClr name="AfSW">
      <a:srgbClr val="646464"/>
    </a:custClr>
    <a:custClr name="AfSW">
      <a:srgbClr val="7F7F7F"/>
    </a:custClr>
    <a:custClr name="AfSW">
      <a:srgbClr val="A6A6A6"/>
    </a:custClr>
    <a:custClr name="AfSW">
      <a:srgbClr val="1E3C7D"/>
    </a:custClr>
    <a:custClr name="AfSW">
      <a:srgbClr val="005FA0"/>
    </a:custClr>
    <a:custClr name="AfSW">
      <a:srgbClr val="0087C8"/>
    </a:custClr>
    <a:custClr name="AfSW">
      <a:srgbClr val="73963C"/>
    </a:custClr>
    <a:custClr name="AfSW">
      <a:srgbClr val="96AF37"/>
    </a:custClr>
    <a:custClr name="AfSW">
      <a:srgbClr val="B9C832"/>
    </a:custClr>
    <a:custClr name="Weiss">
      <a:srgbClr val="FFFFFF"/>
    </a:custClr>
    <a:custClr name="AfSW">
      <a:srgbClr val="BFBFBF"/>
    </a:custClr>
    <a:custClr name="AfSW">
      <a:srgbClr val="D7D7D7"/>
    </a:custClr>
    <a:custClr name="AfSW">
      <a:srgbClr val="E0E0E0"/>
    </a:custClr>
    <a:custClr name="AfSW">
      <a:srgbClr val="DCDC1E"/>
    </a:custClr>
    <a:custClr name="AfSW">
      <a:srgbClr val="FFF000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FFFFF"/>
    </a:custClr>
    <a:custClr name="AfSW">
      <a:srgbClr val="F0F0F0"/>
    </a:custClr>
  </a:custClrLst>
  <a:extLst>
    <a:ext uri="{05A4C25C-085E-4340-85A3-A5531E510DB2}">
      <thm15:themeFamily xmlns:thm15="http://schemas.microsoft.com/office/thememl/2012/main" name="AfSW_Praesentation" id="{1AA13A89-93D4-4C0E-B5B0-091632D164AE}" vid="{CC24F1D0-7878-4F02-83D1-3DDD38816B28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AfSW_Praesentation</Template>
  <TotalTime>0</TotalTime>
  <Words>104</Words>
  <Application>Microsoft Office PowerPoint</Application>
  <PresentationFormat>Breitbild</PresentationFormat>
  <Paragraphs>54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AfSW</vt:lpstr>
      <vt:lpstr>PowerPoint-Präsentation</vt:lpstr>
      <vt:lpstr>PowerPoint-Präsentation</vt:lpstr>
    </vt:vector>
  </TitlesOfParts>
  <Company>Stadt Winterthur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Fraga Victoria</dc:creator>
  <cp:lastModifiedBy>Fraga Victoria</cp:lastModifiedBy>
  <cp:revision>12</cp:revision>
  <cp:lastPrinted>2022-10-18T09:57:53Z</cp:lastPrinted>
  <dcterms:created xsi:type="dcterms:W3CDTF">2023-06-06T09:03:08Z</dcterms:created>
  <dcterms:modified xsi:type="dcterms:W3CDTF">2025-03-13T15:36:09Z</dcterms:modified>
</cp:coreProperties>
</file>